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2" r:id="rId4"/>
    <p:sldMasterId id="214748370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Manrope Light"/>
      <p:regular r:id="rId21"/>
      <p:bold r:id="rId22"/>
    </p:embeddedFont>
    <p:embeddedFont>
      <p:font typeface="Anton"/>
      <p:regular r:id="rId23"/>
    </p:embeddedFont>
    <p:embeddedFont>
      <p:font typeface="Amatic SC"/>
      <p:regular r:id="rId24"/>
      <p:bold r:id="rId25"/>
    </p:embeddedFont>
    <p:embeddedFont>
      <p:font typeface="Manrope SemiBold"/>
      <p:regular r:id="rId26"/>
      <p:bold r:id="rId27"/>
    </p:embeddedFont>
    <p:embeddedFont>
      <p:font typeface="Inter"/>
      <p:regular r:id="rId28"/>
      <p:bold r:id="rId29"/>
      <p:italic r:id="rId30"/>
      <p:boldItalic r:id="rId31"/>
    </p:embeddedFont>
    <p:embeddedFont>
      <p:font typeface="Manrope"/>
      <p:regular r:id="rId32"/>
      <p:bold r:id="rId33"/>
    </p:embeddedFont>
    <p:embeddedFont>
      <p:font typeface="Manrope ExtraBold"/>
      <p:bold r:id="rId34"/>
    </p:embeddedFont>
    <p:embeddedFont>
      <p:font typeface="Manrope Medium"/>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anropeLight-bold.fntdata"/><Relationship Id="rId21" Type="http://schemas.openxmlformats.org/officeDocument/2006/relationships/font" Target="fonts/ManropeLight-regular.fntdata"/><Relationship Id="rId24" Type="http://schemas.openxmlformats.org/officeDocument/2006/relationships/font" Target="fonts/AmaticSC-regular.fntdata"/><Relationship Id="rId23" Type="http://schemas.openxmlformats.org/officeDocument/2006/relationships/font" Target="fonts/Anto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anropeSemiBold-regular.fntdata"/><Relationship Id="rId25" Type="http://schemas.openxmlformats.org/officeDocument/2006/relationships/font" Target="fonts/AmaticSC-bold.fntdata"/><Relationship Id="rId28" Type="http://schemas.openxmlformats.org/officeDocument/2006/relationships/font" Target="fonts/Inter-regular.fntdata"/><Relationship Id="rId27" Type="http://schemas.openxmlformats.org/officeDocument/2006/relationships/font" Target="fonts/ManropeSemi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Inter-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Inter-boldItalic.fntdata"/><Relationship Id="rId30" Type="http://schemas.openxmlformats.org/officeDocument/2006/relationships/font" Target="fonts/Inter-italic.fntdata"/><Relationship Id="rId11" Type="http://schemas.openxmlformats.org/officeDocument/2006/relationships/slide" Target="slides/slide5.xml"/><Relationship Id="rId33" Type="http://schemas.openxmlformats.org/officeDocument/2006/relationships/font" Target="fonts/Manrope-bold.fntdata"/><Relationship Id="rId10" Type="http://schemas.openxmlformats.org/officeDocument/2006/relationships/slide" Target="slides/slide4.xml"/><Relationship Id="rId32" Type="http://schemas.openxmlformats.org/officeDocument/2006/relationships/font" Target="fonts/Manrope-regular.fntdata"/><Relationship Id="rId13" Type="http://schemas.openxmlformats.org/officeDocument/2006/relationships/slide" Target="slides/slide7.xml"/><Relationship Id="rId35" Type="http://schemas.openxmlformats.org/officeDocument/2006/relationships/font" Target="fonts/ManropeMedium-regular.fntdata"/><Relationship Id="rId12" Type="http://schemas.openxmlformats.org/officeDocument/2006/relationships/slide" Target="slides/slide6.xml"/><Relationship Id="rId34" Type="http://schemas.openxmlformats.org/officeDocument/2006/relationships/font" Target="fonts/ManropeExtraBold-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ManropeMedium-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39928e26f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39928e26f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SLIDES_API37945747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5" name="Google Shape;1285;SLIDES_API37945747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SLIDES_API73606911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7" name="Google Shape;1297;SLIDES_API7360691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SLIDES_API180796922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SLIDES_API180796922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SLIDES_API189977587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1" name="Google Shape;1321;SLIDES_API189977587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39928e26fc6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3" name="Google Shape;1333;g39928e26fc6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SLIDES_API170078964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SLIDES_API170078964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joining instructions will appear when you get to this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39928e26fc6_0_1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4" name="Google Shape;1084;g39928e26fc6_0_1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39928e26fc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39928e26fc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39928e26fc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39928e26fc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39928e26fc6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7" name="Google Shape;1137;g39928e26fc6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39928e26fc6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39928e26fc6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39928e26fc6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5" name="Google Shape;1255;g39928e26fc6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SLIDES_API185568858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3" name="Google Shape;1273;SLIDES_API185568858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Slido interaction slide, please don't delete it.</a:t>
            </a:r>
            <a:br>
              <a:rPr lang="en"/>
            </a:br>
            <a:r>
              <a:rPr lang="en"/>
              <a:t>✅ Click on 'Present with Slido' and the questions from your audience will appear when you get to this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ITLE">
  <p:cSld name="BLANK_1_1_1_1_1_1">
    <p:spTree>
      <p:nvGrpSpPr>
        <p:cNvPr id="53" name="Shape 53"/>
        <p:cNvGrpSpPr/>
        <p:nvPr/>
      </p:nvGrpSpPr>
      <p:grpSpPr>
        <a:xfrm>
          <a:off x="0" y="0"/>
          <a:ext cx="0" cy="0"/>
          <a:chOff x="0" y="0"/>
          <a:chExt cx="0" cy="0"/>
        </a:xfrm>
      </p:grpSpPr>
      <p:grpSp>
        <p:nvGrpSpPr>
          <p:cNvPr id="54" name="Google Shape;54;p14"/>
          <p:cNvGrpSpPr/>
          <p:nvPr/>
        </p:nvGrpSpPr>
        <p:grpSpPr>
          <a:xfrm>
            <a:off x="-23299" y="-8075"/>
            <a:ext cx="9190577" cy="5150040"/>
            <a:chOff x="11751" y="-6300"/>
            <a:chExt cx="9190577" cy="5150040"/>
          </a:xfrm>
        </p:grpSpPr>
        <p:grpSp>
          <p:nvGrpSpPr>
            <p:cNvPr id="55" name="Google Shape;55;p14"/>
            <p:cNvGrpSpPr/>
            <p:nvPr/>
          </p:nvGrpSpPr>
          <p:grpSpPr>
            <a:xfrm>
              <a:off x="11751" y="-6300"/>
              <a:ext cx="4777902" cy="2703033"/>
              <a:chOff x="11750" y="-6290"/>
              <a:chExt cx="9125100" cy="5162400"/>
            </a:xfrm>
          </p:grpSpPr>
          <p:cxnSp>
            <p:nvCxnSpPr>
              <p:cNvPr id="56" name="Google Shape;56;p14"/>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 name="Google Shape;57;p14"/>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 name="Google Shape;58;p14"/>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 name="Google Shape;59;p14"/>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0" name="Google Shape;60;p14"/>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 name="Google Shape;61;p14"/>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2" name="Google Shape;62;p14"/>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3" name="Google Shape;63;p14"/>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4" name="Google Shape;64;p14"/>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5" name="Google Shape;65;p14"/>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6" name="Google Shape;66;p14"/>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7" name="Google Shape;67;p14"/>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8" name="Google Shape;68;p14"/>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9" name="Google Shape;69;p14"/>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0" name="Google Shape;70;p14"/>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1" name="Google Shape;71;p14"/>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2" name="Google Shape;72;p14"/>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3" name="Google Shape;73;p14"/>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4" name="Google Shape;74;p14"/>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5" name="Google Shape;75;p14"/>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6" name="Google Shape;76;p14"/>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77" name="Google Shape;77;p14"/>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78" name="Google Shape;78;p14"/>
            <p:cNvGrpSpPr/>
            <p:nvPr/>
          </p:nvGrpSpPr>
          <p:grpSpPr>
            <a:xfrm>
              <a:off x="11751" y="2440707"/>
              <a:ext cx="4777902" cy="2703033"/>
              <a:chOff x="11750" y="-6290"/>
              <a:chExt cx="9125100" cy="5162400"/>
            </a:xfrm>
          </p:grpSpPr>
          <p:cxnSp>
            <p:nvCxnSpPr>
              <p:cNvPr id="79" name="Google Shape;79;p14"/>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0" name="Google Shape;80;p14"/>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1" name="Google Shape;81;p14"/>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2" name="Google Shape;82;p14"/>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3" name="Google Shape;83;p14"/>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4" name="Google Shape;84;p14"/>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5" name="Google Shape;85;p14"/>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6" name="Google Shape;86;p14"/>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7" name="Google Shape;87;p14"/>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8" name="Google Shape;88;p14"/>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89" name="Google Shape;89;p14"/>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90" name="Google Shape;90;p14"/>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91" name="Google Shape;91;p14"/>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2" name="Google Shape;92;p14"/>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3" name="Google Shape;93;p14"/>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4" name="Google Shape;94;p14"/>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5" name="Google Shape;95;p14"/>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6" name="Google Shape;96;p14"/>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7" name="Google Shape;97;p14"/>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8" name="Google Shape;98;p14"/>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99" name="Google Shape;99;p14"/>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00" name="Google Shape;100;p14"/>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101" name="Google Shape;101;p14"/>
            <p:cNvGrpSpPr/>
            <p:nvPr/>
          </p:nvGrpSpPr>
          <p:grpSpPr>
            <a:xfrm>
              <a:off x="4424426" y="-6300"/>
              <a:ext cx="4777902" cy="2703033"/>
              <a:chOff x="11750" y="-6290"/>
              <a:chExt cx="9125100" cy="5162400"/>
            </a:xfrm>
          </p:grpSpPr>
          <p:cxnSp>
            <p:nvCxnSpPr>
              <p:cNvPr id="102" name="Google Shape;102;p14"/>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3" name="Google Shape;103;p14"/>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4" name="Google Shape;104;p14"/>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5" name="Google Shape;105;p14"/>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6" name="Google Shape;106;p14"/>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7" name="Google Shape;107;p14"/>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8" name="Google Shape;108;p14"/>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09" name="Google Shape;109;p14"/>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10" name="Google Shape;110;p14"/>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11" name="Google Shape;111;p14"/>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12" name="Google Shape;112;p14"/>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13" name="Google Shape;113;p14"/>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14" name="Google Shape;114;p14"/>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15" name="Google Shape;115;p14"/>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16" name="Google Shape;116;p14"/>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17" name="Google Shape;117;p14"/>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18" name="Google Shape;118;p14"/>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19" name="Google Shape;119;p14"/>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20" name="Google Shape;120;p14"/>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21" name="Google Shape;121;p14"/>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22" name="Google Shape;122;p14"/>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23" name="Google Shape;123;p14"/>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124" name="Google Shape;124;p14"/>
            <p:cNvGrpSpPr/>
            <p:nvPr/>
          </p:nvGrpSpPr>
          <p:grpSpPr>
            <a:xfrm>
              <a:off x="4424426" y="2440707"/>
              <a:ext cx="4777902" cy="2703033"/>
              <a:chOff x="11750" y="-6290"/>
              <a:chExt cx="9125100" cy="5162400"/>
            </a:xfrm>
          </p:grpSpPr>
          <p:cxnSp>
            <p:nvCxnSpPr>
              <p:cNvPr id="125" name="Google Shape;125;p14"/>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26" name="Google Shape;126;p14"/>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27" name="Google Shape;127;p14"/>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28" name="Google Shape;128;p14"/>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29" name="Google Shape;129;p14"/>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0" name="Google Shape;130;p14"/>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1" name="Google Shape;131;p14"/>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2" name="Google Shape;132;p14"/>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3" name="Google Shape;133;p14"/>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4" name="Google Shape;134;p14"/>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5" name="Google Shape;135;p14"/>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6" name="Google Shape;136;p14"/>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137" name="Google Shape;137;p14"/>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38" name="Google Shape;138;p14"/>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39" name="Google Shape;139;p14"/>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0" name="Google Shape;140;p14"/>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1" name="Google Shape;141;p14"/>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2" name="Google Shape;142;p14"/>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3" name="Google Shape;143;p14"/>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4" name="Google Shape;144;p14"/>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5" name="Google Shape;145;p14"/>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146" name="Google Shape;146;p14"/>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sp>
        <p:nvSpPr>
          <p:cNvPr id="147" name="Google Shape;147;p14"/>
          <p:cNvSpPr txBox="1"/>
          <p:nvPr>
            <p:ph type="title"/>
          </p:nvPr>
        </p:nvSpPr>
        <p:spPr>
          <a:xfrm>
            <a:off x="1081850" y="1719900"/>
            <a:ext cx="6984900" cy="16941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6000"/>
              <a:buFont typeface="Anton"/>
              <a:buNone/>
              <a:defRPr sz="6000"/>
            </a:lvl1pPr>
            <a:lvl2pPr lvl="1" algn="ctr">
              <a:lnSpc>
                <a:spcPct val="80000"/>
              </a:lnSpc>
              <a:spcBef>
                <a:spcPts val="0"/>
              </a:spcBef>
              <a:spcAft>
                <a:spcPts val="0"/>
              </a:spcAft>
              <a:buSzPts val="1400"/>
              <a:buNone/>
              <a:defRPr/>
            </a:lvl2pPr>
            <a:lvl3pPr lvl="2" algn="ctr">
              <a:lnSpc>
                <a:spcPct val="80000"/>
              </a:lnSpc>
              <a:spcBef>
                <a:spcPts val="0"/>
              </a:spcBef>
              <a:spcAft>
                <a:spcPts val="0"/>
              </a:spcAft>
              <a:buSzPts val="1400"/>
              <a:buNone/>
              <a:defRPr/>
            </a:lvl3pPr>
            <a:lvl4pPr lvl="3" algn="ctr">
              <a:lnSpc>
                <a:spcPct val="80000"/>
              </a:lnSpc>
              <a:spcBef>
                <a:spcPts val="0"/>
              </a:spcBef>
              <a:spcAft>
                <a:spcPts val="0"/>
              </a:spcAft>
              <a:buSzPts val="1400"/>
              <a:buNone/>
              <a:defRPr/>
            </a:lvl4pPr>
            <a:lvl5pPr lvl="4" algn="ctr">
              <a:lnSpc>
                <a:spcPct val="80000"/>
              </a:lnSpc>
              <a:spcBef>
                <a:spcPts val="0"/>
              </a:spcBef>
              <a:spcAft>
                <a:spcPts val="0"/>
              </a:spcAft>
              <a:buSzPts val="1400"/>
              <a:buNone/>
              <a:defRPr/>
            </a:lvl5pPr>
            <a:lvl6pPr lvl="5" algn="ctr">
              <a:lnSpc>
                <a:spcPct val="80000"/>
              </a:lnSpc>
              <a:spcBef>
                <a:spcPts val="0"/>
              </a:spcBef>
              <a:spcAft>
                <a:spcPts val="0"/>
              </a:spcAft>
              <a:buSzPts val="1400"/>
              <a:buNone/>
              <a:defRPr/>
            </a:lvl6pPr>
            <a:lvl7pPr lvl="6" algn="ctr">
              <a:lnSpc>
                <a:spcPct val="80000"/>
              </a:lnSpc>
              <a:spcBef>
                <a:spcPts val="0"/>
              </a:spcBef>
              <a:spcAft>
                <a:spcPts val="0"/>
              </a:spcAft>
              <a:buSzPts val="1400"/>
              <a:buNone/>
              <a:defRPr/>
            </a:lvl7pPr>
            <a:lvl8pPr lvl="7" algn="ctr">
              <a:lnSpc>
                <a:spcPct val="80000"/>
              </a:lnSpc>
              <a:spcBef>
                <a:spcPts val="0"/>
              </a:spcBef>
              <a:spcAft>
                <a:spcPts val="0"/>
              </a:spcAft>
              <a:buSzPts val="1400"/>
              <a:buNone/>
              <a:defRPr/>
            </a:lvl8pPr>
            <a:lvl9pPr lvl="8" algn="ctr">
              <a:lnSpc>
                <a:spcPct val="80000"/>
              </a:lnSpc>
              <a:spcBef>
                <a:spcPts val="0"/>
              </a:spcBef>
              <a:spcAft>
                <a:spcPts val="0"/>
              </a:spcAft>
              <a:buSzPts val="1400"/>
              <a:buNone/>
              <a:defRPr/>
            </a:lvl9pPr>
          </a:lstStyle>
          <a:p/>
        </p:txBody>
      </p:sp>
      <p:sp>
        <p:nvSpPr>
          <p:cNvPr id="148" name="Google Shape;148;p14"/>
          <p:cNvSpPr txBox="1"/>
          <p:nvPr>
            <p:ph idx="2" type="title"/>
          </p:nvPr>
        </p:nvSpPr>
        <p:spPr>
          <a:xfrm rot="-54379">
            <a:off x="5015453" y="3227438"/>
            <a:ext cx="1517290" cy="301238"/>
          </a:xfrm>
          <a:prstGeom prst="rect">
            <a:avLst/>
          </a:prstGeom>
          <a:solidFill>
            <a:schemeClr val="accent3"/>
          </a:solidFill>
        </p:spPr>
        <p:txBody>
          <a:bodyPr anchorCtr="0" anchor="ctr" bIns="91425" lIns="91425" spcFirstLastPara="1" rIns="91425" wrap="square" tIns="91425">
            <a:spAutoFit/>
          </a:bodyPr>
          <a:lstStyle>
            <a:lvl1pPr lvl="0" algn="ctr">
              <a:spcBef>
                <a:spcPts val="0"/>
              </a:spcBef>
              <a:spcAft>
                <a:spcPts val="0"/>
              </a:spcAft>
              <a:buSzPts val="1000"/>
              <a:buFont typeface="Manrope ExtraBold"/>
              <a:buNone/>
              <a:defRPr b="0" sz="1000">
                <a:latin typeface="Manrope ExtraBold"/>
                <a:ea typeface="Manrope ExtraBold"/>
                <a:cs typeface="Manrope ExtraBold"/>
                <a:sym typeface="Manrope ExtraBold"/>
              </a:defRPr>
            </a:lvl1pPr>
            <a:lvl2pPr lvl="1" algn="ctr">
              <a:spcBef>
                <a:spcPts val="0"/>
              </a:spcBef>
              <a:spcAft>
                <a:spcPts val="0"/>
              </a:spcAft>
              <a:buSzPts val="1300"/>
              <a:buFont typeface="Manrope ExtraBold"/>
              <a:buNone/>
              <a:defRPr sz="1300">
                <a:latin typeface="Manrope ExtraBold"/>
                <a:ea typeface="Manrope ExtraBold"/>
                <a:cs typeface="Manrope ExtraBold"/>
                <a:sym typeface="Manrope ExtraBold"/>
              </a:defRPr>
            </a:lvl2pPr>
            <a:lvl3pPr lvl="2" algn="ctr">
              <a:spcBef>
                <a:spcPts val="0"/>
              </a:spcBef>
              <a:spcAft>
                <a:spcPts val="0"/>
              </a:spcAft>
              <a:buSzPts val="1300"/>
              <a:buFont typeface="Manrope ExtraBold"/>
              <a:buNone/>
              <a:defRPr sz="1300">
                <a:latin typeface="Manrope ExtraBold"/>
                <a:ea typeface="Manrope ExtraBold"/>
                <a:cs typeface="Manrope ExtraBold"/>
                <a:sym typeface="Manrope ExtraBold"/>
              </a:defRPr>
            </a:lvl3pPr>
            <a:lvl4pPr lvl="3" algn="ctr">
              <a:spcBef>
                <a:spcPts val="0"/>
              </a:spcBef>
              <a:spcAft>
                <a:spcPts val="0"/>
              </a:spcAft>
              <a:buSzPts val="1300"/>
              <a:buFont typeface="Manrope ExtraBold"/>
              <a:buNone/>
              <a:defRPr sz="1300">
                <a:latin typeface="Manrope ExtraBold"/>
                <a:ea typeface="Manrope ExtraBold"/>
                <a:cs typeface="Manrope ExtraBold"/>
                <a:sym typeface="Manrope ExtraBold"/>
              </a:defRPr>
            </a:lvl4pPr>
            <a:lvl5pPr lvl="4" algn="ctr">
              <a:spcBef>
                <a:spcPts val="0"/>
              </a:spcBef>
              <a:spcAft>
                <a:spcPts val="0"/>
              </a:spcAft>
              <a:buSzPts val="1300"/>
              <a:buFont typeface="Manrope ExtraBold"/>
              <a:buNone/>
              <a:defRPr sz="1300">
                <a:latin typeface="Manrope ExtraBold"/>
                <a:ea typeface="Manrope ExtraBold"/>
                <a:cs typeface="Manrope ExtraBold"/>
                <a:sym typeface="Manrope ExtraBold"/>
              </a:defRPr>
            </a:lvl5pPr>
            <a:lvl6pPr lvl="5" algn="ctr">
              <a:spcBef>
                <a:spcPts val="0"/>
              </a:spcBef>
              <a:spcAft>
                <a:spcPts val="0"/>
              </a:spcAft>
              <a:buSzPts val="1300"/>
              <a:buFont typeface="Manrope ExtraBold"/>
              <a:buNone/>
              <a:defRPr sz="1300">
                <a:latin typeface="Manrope ExtraBold"/>
                <a:ea typeface="Manrope ExtraBold"/>
                <a:cs typeface="Manrope ExtraBold"/>
                <a:sym typeface="Manrope ExtraBold"/>
              </a:defRPr>
            </a:lvl6pPr>
            <a:lvl7pPr lvl="6" algn="ctr">
              <a:spcBef>
                <a:spcPts val="0"/>
              </a:spcBef>
              <a:spcAft>
                <a:spcPts val="0"/>
              </a:spcAft>
              <a:buSzPts val="1300"/>
              <a:buFont typeface="Manrope ExtraBold"/>
              <a:buNone/>
              <a:defRPr sz="1300">
                <a:latin typeface="Manrope ExtraBold"/>
                <a:ea typeface="Manrope ExtraBold"/>
                <a:cs typeface="Manrope ExtraBold"/>
                <a:sym typeface="Manrope ExtraBold"/>
              </a:defRPr>
            </a:lvl7pPr>
            <a:lvl8pPr lvl="7" algn="ctr">
              <a:spcBef>
                <a:spcPts val="0"/>
              </a:spcBef>
              <a:spcAft>
                <a:spcPts val="0"/>
              </a:spcAft>
              <a:buSzPts val="1300"/>
              <a:buFont typeface="Manrope ExtraBold"/>
              <a:buNone/>
              <a:defRPr sz="1300">
                <a:latin typeface="Manrope ExtraBold"/>
                <a:ea typeface="Manrope ExtraBold"/>
                <a:cs typeface="Manrope ExtraBold"/>
                <a:sym typeface="Manrope ExtraBold"/>
              </a:defRPr>
            </a:lvl8pPr>
            <a:lvl9pPr lvl="8" algn="ctr">
              <a:spcBef>
                <a:spcPts val="0"/>
              </a:spcBef>
              <a:spcAft>
                <a:spcPts val="0"/>
              </a:spcAft>
              <a:buSzPts val="1300"/>
              <a:buFont typeface="Manrope ExtraBold"/>
              <a:buNone/>
              <a:defRPr sz="1300">
                <a:latin typeface="Manrope ExtraBold"/>
                <a:ea typeface="Manrope ExtraBold"/>
                <a:cs typeface="Manrope ExtraBold"/>
                <a:sym typeface="Manrope ExtraBold"/>
              </a:defRPr>
            </a:lvl9pPr>
          </a:lstStyle>
          <a:p/>
        </p:txBody>
      </p:sp>
      <p:sp>
        <p:nvSpPr>
          <p:cNvPr id="149" name="Google Shape;149;p14"/>
          <p:cNvSpPr txBox="1"/>
          <p:nvPr>
            <p:ph idx="1" type="body"/>
          </p:nvPr>
        </p:nvSpPr>
        <p:spPr>
          <a:xfrm>
            <a:off x="2422100" y="4170725"/>
            <a:ext cx="4304400" cy="438300"/>
          </a:xfrm>
          <a:prstGeom prst="rect">
            <a:avLst/>
          </a:prstGeom>
        </p:spPr>
        <p:txBody>
          <a:bodyPr anchorCtr="0" anchor="ctr" bIns="91425" lIns="91425" spcFirstLastPara="1" rIns="91425" wrap="square" tIns="91425">
            <a:noAutofit/>
          </a:bodyPr>
          <a:lstStyle>
            <a:lvl1pPr indent="-292100" lvl="0" marL="457200" algn="ctr">
              <a:spcBef>
                <a:spcPts val="0"/>
              </a:spcBef>
              <a:spcAft>
                <a:spcPts val="0"/>
              </a:spcAft>
              <a:buSzPts val="1000"/>
              <a:buFont typeface="Manrope Light"/>
              <a:buChar char="●"/>
              <a:defRPr sz="1000">
                <a:latin typeface="Manrope Light"/>
                <a:ea typeface="Manrope Light"/>
                <a:cs typeface="Manrope Light"/>
                <a:sym typeface="Manrope Light"/>
              </a:defRPr>
            </a:lvl1pPr>
            <a:lvl2pPr indent="-292100" lvl="1" marL="914400" algn="ctr">
              <a:spcBef>
                <a:spcPts val="800"/>
              </a:spcBef>
              <a:spcAft>
                <a:spcPts val="0"/>
              </a:spcAft>
              <a:buSzPts val="1000"/>
              <a:buFont typeface="Manrope Light"/>
              <a:buChar char="○"/>
              <a:defRPr sz="1000">
                <a:latin typeface="Manrope Light"/>
                <a:ea typeface="Manrope Light"/>
                <a:cs typeface="Manrope Light"/>
                <a:sym typeface="Manrope Light"/>
              </a:defRPr>
            </a:lvl2pPr>
            <a:lvl3pPr indent="-292100" lvl="2" marL="1371600" algn="ctr">
              <a:spcBef>
                <a:spcPts val="800"/>
              </a:spcBef>
              <a:spcAft>
                <a:spcPts val="0"/>
              </a:spcAft>
              <a:buSzPts val="1000"/>
              <a:buFont typeface="Manrope Light"/>
              <a:buChar char="■"/>
              <a:defRPr sz="1000">
                <a:latin typeface="Manrope Light"/>
                <a:ea typeface="Manrope Light"/>
                <a:cs typeface="Manrope Light"/>
                <a:sym typeface="Manrope Light"/>
              </a:defRPr>
            </a:lvl3pPr>
            <a:lvl4pPr indent="-292100" lvl="3" marL="1828800" algn="ctr">
              <a:spcBef>
                <a:spcPts val="800"/>
              </a:spcBef>
              <a:spcAft>
                <a:spcPts val="0"/>
              </a:spcAft>
              <a:buSzPts val="1000"/>
              <a:buFont typeface="Manrope Light"/>
              <a:buChar char="●"/>
              <a:defRPr sz="1000">
                <a:latin typeface="Manrope Light"/>
                <a:ea typeface="Manrope Light"/>
                <a:cs typeface="Manrope Light"/>
                <a:sym typeface="Manrope Light"/>
              </a:defRPr>
            </a:lvl4pPr>
            <a:lvl5pPr indent="-292100" lvl="4" marL="2286000" algn="ctr">
              <a:spcBef>
                <a:spcPts val="800"/>
              </a:spcBef>
              <a:spcAft>
                <a:spcPts val="0"/>
              </a:spcAft>
              <a:buSzPts val="1000"/>
              <a:buFont typeface="Manrope Light"/>
              <a:buChar char="○"/>
              <a:defRPr sz="1000">
                <a:latin typeface="Manrope Light"/>
                <a:ea typeface="Manrope Light"/>
                <a:cs typeface="Manrope Light"/>
                <a:sym typeface="Manrope Light"/>
              </a:defRPr>
            </a:lvl5pPr>
            <a:lvl6pPr indent="-292100" lvl="5" marL="2743200" algn="ctr">
              <a:spcBef>
                <a:spcPts val="800"/>
              </a:spcBef>
              <a:spcAft>
                <a:spcPts val="0"/>
              </a:spcAft>
              <a:buSzPts val="1000"/>
              <a:buFont typeface="Manrope Light"/>
              <a:buChar char="■"/>
              <a:defRPr sz="1000">
                <a:latin typeface="Manrope Light"/>
                <a:ea typeface="Manrope Light"/>
                <a:cs typeface="Manrope Light"/>
                <a:sym typeface="Manrope Light"/>
              </a:defRPr>
            </a:lvl6pPr>
            <a:lvl7pPr indent="-292100" lvl="6" marL="3200400" algn="ctr">
              <a:spcBef>
                <a:spcPts val="800"/>
              </a:spcBef>
              <a:spcAft>
                <a:spcPts val="0"/>
              </a:spcAft>
              <a:buSzPts val="1000"/>
              <a:buFont typeface="Manrope Light"/>
              <a:buChar char="●"/>
              <a:defRPr sz="1000">
                <a:latin typeface="Manrope Light"/>
                <a:ea typeface="Manrope Light"/>
                <a:cs typeface="Manrope Light"/>
                <a:sym typeface="Manrope Light"/>
              </a:defRPr>
            </a:lvl7pPr>
            <a:lvl8pPr indent="-292100" lvl="7" marL="3657600" algn="ctr">
              <a:spcBef>
                <a:spcPts val="800"/>
              </a:spcBef>
              <a:spcAft>
                <a:spcPts val="0"/>
              </a:spcAft>
              <a:buSzPts val="1000"/>
              <a:buFont typeface="Manrope Light"/>
              <a:buChar char="○"/>
              <a:defRPr sz="1000">
                <a:latin typeface="Manrope Light"/>
                <a:ea typeface="Manrope Light"/>
                <a:cs typeface="Manrope Light"/>
                <a:sym typeface="Manrope Light"/>
              </a:defRPr>
            </a:lvl8pPr>
            <a:lvl9pPr indent="-292100" lvl="8" marL="4114800" algn="ctr">
              <a:spcBef>
                <a:spcPts val="800"/>
              </a:spcBef>
              <a:spcAft>
                <a:spcPts val="800"/>
              </a:spcAft>
              <a:buSzPts val="1000"/>
              <a:buFont typeface="Manrope Light"/>
              <a:buChar char="■"/>
              <a:defRPr sz="1000">
                <a:latin typeface="Manrope Light"/>
                <a:ea typeface="Manrope Light"/>
                <a:cs typeface="Manrope Light"/>
                <a:sym typeface="Manrope Light"/>
              </a:defRPr>
            </a:lvl9pPr>
          </a:lstStyle>
          <a:p/>
        </p:txBody>
      </p:sp>
      <p:sp>
        <p:nvSpPr>
          <p:cNvPr id="150" name="Google Shape;150;p14"/>
          <p:cNvSpPr txBox="1"/>
          <p:nvPr>
            <p:ph idx="3" type="title"/>
          </p:nvPr>
        </p:nvSpPr>
        <p:spPr>
          <a:xfrm rot="-555761">
            <a:off x="6594632" y="3130269"/>
            <a:ext cx="1047458" cy="301246"/>
          </a:xfrm>
          <a:prstGeom prst="rect">
            <a:avLst/>
          </a:prstGeom>
          <a:solidFill>
            <a:schemeClr val="lt2"/>
          </a:solidFill>
        </p:spPr>
        <p:txBody>
          <a:bodyPr anchorCtr="0" anchor="ctr" bIns="91425" lIns="91425" spcFirstLastPara="1" rIns="91425" wrap="square" tIns="91425">
            <a:noAutofit/>
          </a:bodyPr>
          <a:lstStyle>
            <a:lvl1pPr lvl="0" algn="ctr">
              <a:spcBef>
                <a:spcPts val="0"/>
              </a:spcBef>
              <a:spcAft>
                <a:spcPts val="0"/>
              </a:spcAft>
              <a:buSzPts val="1000"/>
              <a:buFont typeface="Manrope ExtraBold"/>
              <a:buNone/>
              <a:defRPr b="0" sz="1000">
                <a:latin typeface="Manrope ExtraBold"/>
                <a:ea typeface="Manrope ExtraBold"/>
                <a:cs typeface="Manrope ExtraBold"/>
                <a:sym typeface="Manrope ExtraBold"/>
              </a:defRPr>
            </a:lvl1pPr>
            <a:lvl2pPr lvl="1" algn="ctr">
              <a:spcBef>
                <a:spcPts val="0"/>
              </a:spcBef>
              <a:spcAft>
                <a:spcPts val="0"/>
              </a:spcAft>
              <a:buSzPts val="1300"/>
              <a:buFont typeface="Manrope ExtraBold"/>
              <a:buNone/>
              <a:defRPr sz="1300">
                <a:latin typeface="Manrope ExtraBold"/>
                <a:ea typeface="Manrope ExtraBold"/>
                <a:cs typeface="Manrope ExtraBold"/>
                <a:sym typeface="Manrope ExtraBold"/>
              </a:defRPr>
            </a:lvl2pPr>
            <a:lvl3pPr lvl="2" algn="ctr">
              <a:spcBef>
                <a:spcPts val="0"/>
              </a:spcBef>
              <a:spcAft>
                <a:spcPts val="0"/>
              </a:spcAft>
              <a:buSzPts val="1300"/>
              <a:buFont typeface="Manrope ExtraBold"/>
              <a:buNone/>
              <a:defRPr sz="1300">
                <a:latin typeface="Manrope ExtraBold"/>
                <a:ea typeface="Manrope ExtraBold"/>
                <a:cs typeface="Manrope ExtraBold"/>
                <a:sym typeface="Manrope ExtraBold"/>
              </a:defRPr>
            </a:lvl3pPr>
            <a:lvl4pPr lvl="3" algn="ctr">
              <a:spcBef>
                <a:spcPts val="0"/>
              </a:spcBef>
              <a:spcAft>
                <a:spcPts val="0"/>
              </a:spcAft>
              <a:buSzPts val="1300"/>
              <a:buFont typeface="Manrope ExtraBold"/>
              <a:buNone/>
              <a:defRPr sz="1300">
                <a:latin typeface="Manrope ExtraBold"/>
                <a:ea typeface="Manrope ExtraBold"/>
                <a:cs typeface="Manrope ExtraBold"/>
                <a:sym typeface="Manrope ExtraBold"/>
              </a:defRPr>
            </a:lvl4pPr>
            <a:lvl5pPr lvl="4" algn="ctr">
              <a:spcBef>
                <a:spcPts val="0"/>
              </a:spcBef>
              <a:spcAft>
                <a:spcPts val="0"/>
              </a:spcAft>
              <a:buSzPts val="1300"/>
              <a:buFont typeface="Manrope ExtraBold"/>
              <a:buNone/>
              <a:defRPr sz="1300">
                <a:latin typeface="Manrope ExtraBold"/>
                <a:ea typeface="Manrope ExtraBold"/>
                <a:cs typeface="Manrope ExtraBold"/>
                <a:sym typeface="Manrope ExtraBold"/>
              </a:defRPr>
            </a:lvl5pPr>
            <a:lvl6pPr lvl="5" algn="ctr">
              <a:spcBef>
                <a:spcPts val="0"/>
              </a:spcBef>
              <a:spcAft>
                <a:spcPts val="0"/>
              </a:spcAft>
              <a:buSzPts val="1300"/>
              <a:buFont typeface="Manrope ExtraBold"/>
              <a:buNone/>
              <a:defRPr sz="1300">
                <a:latin typeface="Manrope ExtraBold"/>
                <a:ea typeface="Manrope ExtraBold"/>
                <a:cs typeface="Manrope ExtraBold"/>
                <a:sym typeface="Manrope ExtraBold"/>
              </a:defRPr>
            </a:lvl6pPr>
            <a:lvl7pPr lvl="6" algn="ctr">
              <a:spcBef>
                <a:spcPts val="0"/>
              </a:spcBef>
              <a:spcAft>
                <a:spcPts val="0"/>
              </a:spcAft>
              <a:buSzPts val="1300"/>
              <a:buFont typeface="Manrope ExtraBold"/>
              <a:buNone/>
              <a:defRPr sz="1300">
                <a:latin typeface="Manrope ExtraBold"/>
                <a:ea typeface="Manrope ExtraBold"/>
                <a:cs typeface="Manrope ExtraBold"/>
                <a:sym typeface="Manrope ExtraBold"/>
              </a:defRPr>
            </a:lvl7pPr>
            <a:lvl8pPr lvl="7" algn="ctr">
              <a:spcBef>
                <a:spcPts val="0"/>
              </a:spcBef>
              <a:spcAft>
                <a:spcPts val="0"/>
              </a:spcAft>
              <a:buSzPts val="1300"/>
              <a:buFont typeface="Manrope ExtraBold"/>
              <a:buNone/>
              <a:defRPr sz="1300">
                <a:latin typeface="Manrope ExtraBold"/>
                <a:ea typeface="Manrope ExtraBold"/>
                <a:cs typeface="Manrope ExtraBold"/>
                <a:sym typeface="Manrope ExtraBold"/>
              </a:defRPr>
            </a:lvl8pPr>
            <a:lvl9pPr lvl="8" algn="ctr">
              <a:spcBef>
                <a:spcPts val="0"/>
              </a:spcBef>
              <a:spcAft>
                <a:spcPts val="0"/>
              </a:spcAft>
              <a:buSzPts val="1300"/>
              <a:buFont typeface="Manrope ExtraBold"/>
              <a:buNone/>
              <a:defRPr sz="1300">
                <a:latin typeface="Manrope ExtraBold"/>
                <a:ea typeface="Manrope ExtraBold"/>
                <a:cs typeface="Manrope ExtraBold"/>
                <a:sym typeface="Manrope ExtraBold"/>
              </a:defRPr>
            </a:lvl9pPr>
          </a:lstStyle>
          <a:p/>
        </p:txBody>
      </p:sp>
      <p:sp>
        <p:nvSpPr>
          <p:cNvPr id="151" name="Google Shape;151;p14"/>
          <p:cNvSpPr txBox="1"/>
          <p:nvPr>
            <p:ph idx="4" type="subTitle"/>
          </p:nvPr>
        </p:nvSpPr>
        <p:spPr>
          <a:xfrm rot="-503039">
            <a:off x="2206578" y="1204399"/>
            <a:ext cx="2211838" cy="438184"/>
          </a:xfrm>
          <a:prstGeom prst="rect">
            <a:avLst/>
          </a:prstGeom>
          <a:solidFill>
            <a:schemeClr val="dk2"/>
          </a:solidFill>
        </p:spPr>
        <p:txBody>
          <a:bodyPr anchorCtr="0" anchor="ctr" bIns="91425" lIns="91425" spcFirstLastPara="1" rIns="91425" wrap="square" tIns="91425">
            <a:noAutofit/>
          </a:bodyPr>
          <a:lstStyle>
            <a:lvl1pPr lvl="0" algn="ctr">
              <a:spcBef>
                <a:spcPts val="0"/>
              </a:spcBef>
              <a:spcAft>
                <a:spcPts val="0"/>
              </a:spcAft>
              <a:buSzPts val="1300"/>
              <a:buFont typeface="Manrope"/>
              <a:buNone/>
              <a:defRPr b="1" sz="1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BLANK_1">
    <p:bg>
      <p:bgPr>
        <a:solidFill>
          <a:schemeClr val="lt1"/>
        </a:solidFill>
      </p:bgPr>
    </p:bg>
    <p:spTree>
      <p:nvGrpSpPr>
        <p:cNvPr id="152" name="Shape 152"/>
        <p:cNvGrpSpPr/>
        <p:nvPr/>
      </p:nvGrpSpPr>
      <p:grpSpPr>
        <a:xfrm>
          <a:off x="0" y="0"/>
          <a:ext cx="0" cy="0"/>
          <a:chOff x="0" y="0"/>
          <a:chExt cx="0" cy="0"/>
        </a:xfrm>
      </p:grpSpPr>
      <p:sp>
        <p:nvSpPr>
          <p:cNvPr id="153" name="Google Shape;153;p15"/>
          <p:cNvSpPr/>
          <p:nvPr/>
        </p:nvSpPr>
        <p:spPr>
          <a:xfrm>
            <a:off x="0" y="0"/>
            <a:ext cx="9161700" cy="5143500"/>
          </a:xfrm>
          <a:prstGeom prst="snip1Rect">
            <a:avLst>
              <a:gd fmla="val 24161"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54" name="Google Shape;154;p15"/>
          <p:cNvSpPr txBox="1"/>
          <p:nvPr>
            <p:ph type="title"/>
          </p:nvPr>
        </p:nvSpPr>
        <p:spPr>
          <a:xfrm>
            <a:off x="460500" y="2025700"/>
            <a:ext cx="4703100" cy="1821300"/>
          </a:xfrm>
          <a:prstGeom prst="rect">
            <a:avLst/>
          </a:prstGeom>
        </p:spPr>
        <p:txBody>
          <a:bodyPr anchorCtr="0" anchor="b" bIns="0" lIns="91425" spcFirstLastPara="1" rIns="91425" wrap="square" tIns="91425">
            <a:noAutofit/>
          </a:bodyPr>
          <a:lstStyle>
            <a:lvl1pPr lvl="0">
              <a:spcBef>
                <a:spcPts val="0"/>
              </a:spcBef>
              <a:spcAft>
                <a:spcPts val="0"/>
              </a:spcAft>
              <a:buSzPts val="9600"/>
              <a:buNone/>
              <a:defRPr b="0"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15"/>
          <p:cNvSpPr txBox="1"/>
          <p:nvPr>
            <p:ph idx="1" type="body"/>
          </p:nvPr>
        </p:nvSpPr>
        <p:spPr>
          <a:xfrm>
            <a:off x="460500" y="4085525"/>
            <a:ext cx="3501600" cy="598200"/>
          </a:xfrm>
          <a:prstGeom prst="rect">
            <a:avLst/>
          </a:prstGeom>
        </p:spPr>
        <p:txBody>
          <a:bodyPr anchorCtr="0" anchor="b" bIns="91425" lIns="91425" spcFirstLastPara="1" rIns="91425" wrap="square" tIns="91425">
            <a:no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156" name="Google Shape;156;p15"/>
          <p:cNvSpPr/>
          <p:nvPr/>
        </p:nvSpPr>
        <p:spPr>
          <a:xfrm>
            <a:off x="7735575" y="-10150"/>
            <a:ext cx="1428750" cy="1320800"/>
          </a:xfrm>
          <a:custGeom>
            <a:rect b="b" l="l" r="r" t="t"/>
            <a:pathLst>
              <a:path extrusionOk="0" h="52832" w="57150">
                <a:moveTo>
                  <a:pt x="4572" y="0"/>
                </a:moveTo>
                <a:lnTo>
                  <a:pt x="0" y="51308"/>
                </a:lnTo>
                <a:lnTo>
                  <a:pt x="57150" y="52832"/>
                </a:lnTo>
                <a:lnTo>
                  <a:pt x="57150" y="47752"/>
                </a:lnTo>
                <a:lnTo>
                  <a:pt x="9144" y="0"/>
                </a:lnTo>
                <a:close/>
              </a:path>
            </a:pathLst>
          </a:custGeom>
          <a:solidFill>
            <a:schemeClr val="dk1"/>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agenda">
  <p:cSld name="BLANK_1_1_1_1_1_1_1_1_1_1_1">
    <p:spTree>
      <p:nvGrpSpPr>
        <p:cNvPr id="157" name="Shape 157"/>
        <p:cNvGrpSpPr/>
        <p:nvPr/>
      </p:nvGrpSpPr>
      <p:grpSpPr>
        <a:xfrm>
          <a:off x="0" y="0"/>
          <a:ext cx="0" cy="0"/>
          <a:chOff x="0" y="0"/>
          <a:chExt cx="0" cy="0"/>
        </a:xfrm>
      </p:grpSpPr>
      <p:sp>
        <p:nvSpPr>
          <p:cNvPr id="158" name="Google Shape;158;p16"/>
          <p:cNvSpPr txBox="1"/>
          <p:nvPr>
            <p:ph idx="1" type="body"/>
          </p:nvPr>
        </p:nvSpPr>
        <p:spPr>
          <a:xfrm>
            <a:off x="925650" y="1204025"/>
            <a:ext cx="4028700" cy="3671400"/>
          </a:xfrm>
          <a:prstGeom prst="rect">
            <a:avLst/>
          </a:prstGeom>
        </p:spPr>
        <p:txBody>
          <a:bodyPr anchorCtr="0" anchor="t" bIns="91425" lIns="91425" spcFirstLastPara="1" rIns="91425" wrap="square" tIns="91425">
            <a:normAutofit/>
          </a:bodyPr>
          <a:lstStyle>
            <a:lvl1pPr indent="-323850" lvl="0" marL="4572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1pPr>
            <a:lvl2pPr indent="-323850" lvl="1" marL="9144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2pPr>
            <a:lvl3pPr indent="-323850" lvl="2" marL="13716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3pPr>
            <a:lvl4pPr indent="-323850" lvl="3" marL="18288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4pPr>
            <a:lvl5pPr indent="-323850" lvl="4" marL="22860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5pPr>
            <a:lvl6pPr indent="-323850" lvl="5" marL="27432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6pPr>
            <a:lvl7pPr indent="-323850" lvl="6" marL="32004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7pPr>
            <a:lvl8pPr indent="-323850" lvl="7" marL="36576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8pPr>
            <a:lvl9pPr indent="-323850" lvl="8" marL="4114800">
              <a:lnSpc>
                <a:spcPct val="170000"/>
              </a:lnSpc>
              <a:spcBef>
                <a:spcPts val="0"/>
              </a:spcBef>
              <a:spcAft>
                <a:spcPts val="0"/>
              </a:spcAft>
              <a:buSzPts val="1500"/>
              <a:buFont typeface="Manrope Medium"/>
              <a:buChar char="■"/>
              <a:defRPr sz="1500">
                <a:latin typeface="Manrope Medium"/>
                <a:ea typeface="Manrope Medium"/>
                <a:cs typeface="Manrope Medium"/>
                <a:sym typeface="Manrope Medium"/>
              </a:defRPr>
            </a:lvl9pPr>
          </a:lstStyle>
          <a:p/>
        </p:txBody>
      </p:sp>
      <p:grpSp>
        <p:nvGrpSpPr>
          <p:cNvPr id="159" name="Google Shape;159;p16"/>
          <p:cNvGrpSpPr/>
          <p:nvPr/>
        </p:nvGrpSpPr>
        <p:grpSpPr>
          <a:xfrm>
            <a:off x="-6750" y="576950"/>
            <a:ext cx="9144146" cy="4114800"/>
            <a:chOff x="-6750" y="576950"/>
            <a:chExt cx="9144146" cy="4114800"/>
          </a:xfrm>
        </p:grpSpPr>
        <p:cxnSp>
          <p:nvCxnSpPr>
            <p:cNvPr id="160" name="Google Shape;160;p16"/>
            <p:cNvCxnSpPr/>
            <p:nvPr/>
          </p:nvCxnSpPr>
          <p:spPr>
            <a:xfrm>
              <a:off x="-6750" y="5769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1" name="Google Shape;161;p16"/>
            <p:cNvCxnSpPr/>
            <p:nvPr/>
          </p:nvCxnSpPr>
          <p:spPr>
            <a:xfrm>
              <a:off x="-4" y="10913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2" name="Google Shape;162;p16"/>
            <p:cNvCxnSpPr/>
            <p:nvPr/>
          </p:nvCxnSpPr>
          <p:spPr>
            <a:xfrm>
              <a:off x="-4" y="16056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3" name="Google Shape;163;p16"/>
            <p:cNvCxnSpPr/>
            <p:nvPr/>
          </p:nvCxnSpPr>
          <p:spPr>
            <a:xfrm>
              <a:off x="-4" y="21200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4" name="Google Shape;164;p16"/>
            <p:cNvCxnSpPr/>
            <p:nvPr/>
          </p:nvCxnSpPr>
          <p:spPr>
            <a:xfrm>
              <a:off x="-4" y="26343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5" name="Google Shape;165;p16"/>
            <p:cNvCxnSpPr/>
            <p:nvPr/>
          </p:nvCxnSpPr>
          <p:spPr>
            <a:xfrm>
              <a:off x="-4" y="31487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6" name="Google Shape;166;p16"/>
            <p:cNvCxnSpPr/>
            <p:nvPr/>
          </p:nvCxnSpPr>
          <p:spPr>
            <a:xfrm>
              <a:off x="-4" y="366305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7" name="Google Shape;167;p16"/>
            <p:cNvCxnSpPr/>
            <p:nvPr/>
          </p:nvCxnSpPr>
          <p:spPr>
            <a:xfrm>
              <a:off x="-4" y="4177400"/>
              <a:ext cx="9137400" cy="0"/>
            </a:xfrm>
            <a:prstGeom prst="straightConnector1">
              <a:avLst/>
            </a:prstGeom>
            <a:noFill/>
            <a:ln cap="flat" cmpd="sng" w="9525">
              <a:solidFill>
                <a:schemeClr val="accent5"/>
              </a:solidFill>
              <a:prstDash val="solid"/>
              <a:round/>
              <a:headEnd len="sm" w="sm" type="none"/>
              <a:tailEnd len="sm" w="sm" type="none"/>
            </a:ln>
          </p:spPr>
        </p:cxnSp>
        <p:cxnSp>
          <p:nvCxnSpPr>
            <p:cNvPr id="168" name="Google Shape;168;p16"/>
            <p:cNvCxnSpPr/>
            <p:nvPr/>
          </p:nvCxnSpPr>
          <p:spPr>
            <a:xfrm>
              <a:off x="-4" y="4691750"/>
              <a:ext cx="9137400" cy="0"/>
            </a:xfrm>
            <a:prstGeom prst="straightConnector1">
              <a:avLst/>
            </a:prstGeom>
            <a:noFill/>
            <a:ln cap="flat" cmpd="sng" w="9525">
              <a:solidFill>
                <a:schemeClr val="accent5"/>
              </a:solidFill>
              <a:prstDash val="solid"/>
              <a:round/>
              <a:headEnd len="sm" w="sm" type="none"/>
              <a:tailEnd len="sm" w="sm" type="none"/>
            </a:ln>
          </p:spPr>
        </p:cxnSp>
      </p:grpSp>
      <p:cxnSp>
        <p:nvCxnSpPr>
          <p:cNvPr id="169" name="Google Shape;169;p16"/>
          <p:cNvCxnSpPr/>
          <p:nvPr/>
        </p:nvCxnSpPr>
        <p:spPr>
          <a:xfrm>
            <a:off x="710300" y="0"/>
            <a:ext cx="0" cy="5143500"/>
          </a:xfrm>
          <a:prstGeom prst="straightConnector1">
            <a:avLst/>
          </a:prstGeom>
          <a:noFill/>
          <a:ln cap="flat" cmpd="sng" w="9525">
            <a:solidFill>
              <a:schemeClr val="accent1"/>
            </a:solidFill>
            <a:prstDash val="solid"/>
            <a:round/>
            <a:headEnd len="sm" w="sm" type="none"/>
            <a:tailEnd len="sm" w="sm" type="none"/>
          </a:ln>
        </p:spPr>
      </p:cxnSp>
      <p:cxnSp>
        <p:nvCxnSpPr>
          <p:cNvPr id="170" name="Google Shape;170;p16"/>
          <p:cNvCxnSpPr/>
          <p:nvPr/>
        </p:nvCxnSpPr>
        <p:spPr>
          <a:xfrm>
            <a:off x="664825" y="0"/>
            <a:ext cx="0" cy="5143500"/>
          </a:xfrm>
          <a:prstGeom prst="straightConnector1">
            <a:avLst/>
          </a:prstGeom>
          <a:noFill/>
          <a:ln cap="flat" cmpd="sng" w="9525">
            <a:solidFill>
              <a:schemeClr val="accent1"/>
            </a:solidFill>
            <a:prstDash val="solid"/>
            <a:round/>
            <a:headEnd len="sm" w="sm" type="none"/>
            <a:tailEnd len="sm" w="sm" type="none"/>
          </a:ln>
        </p:spPr>
      </p:cxnSp>
      <p:sp>
        <p:nvSpPr>
          <p:cNvPr id="171" name="Google Shape;171;p16"/>
          <p:cNvSpPr/>
          <p:nvPr/>
        </p:nvSpPr>
        <p:spPr>
          <a:xfrm>
            <a:off x="245425" y="1542047"/>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172" name="Google Shape;172;p16"/>
          <p:cNvSpPr/>
          <p:nvPr/>
        </p:nvSpPr>
        <p:spPr>
          <a:xfrm>
            <a:off x="245425" y="3599460"/>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173" name="Google Shape;173;p16"/>
          <p:cNvSpPr txBox="1"/>
          <p:nvPr>
            <p:ph type="title"/>
          </p:nvPr>
        </p:nvSpPr>
        <p:spPr>
          <a:xfrm rot="-289081">
            <a:off x="587746" y="495097"/>
            <a:ext cx="2100221" cy="569601"/>
          </a:xfrm>
          <a:prstGeom prst="rect">
            <a:avLst/>
          </a:prstGeom>
          <a:solidFill>
            <a:schemeClr val="dk2"/>
          </a:solidFill>
        </p:spPr>
        <p:txBody>
          <a:bodyPr anchorCtr="0" anchor="ctr" bIns="91425" lIns="91425" spcFirstLastPara="1" rIns="91425" wrap="square" tIns="91425">
            <a:noAutofit/>
          </a:bodyPr>
          <a:lstStyle>
            <a:lvl1pPr lvl="0" algn="ctr">
              <a:spcBef>
                <a:spcPts val="0"/>
              </a:spcBef>
              <a:spcAft>
                <a:spcPts val="0"/>
              </a:spcAft>
              <a:buSzPts val="3000"/>
              <a:buFont typeface="Anton"/>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Quarter's Goals">
  <p:cSld name="CUSTOM_1_1_3_1_1">
    <p:spTree>
      <p:nvGrpSpPr>
        <p:cNvPr id="174" name="Shape 174"/>
        <p:cNvGrpSpPr/>
        <p:nvPr/>
      </p:nvGrpSpPr>
      <p:grpSpPr>
        <a:xfrm>
          <a:off x="0" y="0"/>
          <a:ext cx="0" cy="0"/>
          <a:chOff x="0" y="0"/>
          <a:chExt cx="0" cy="0"/>
        </a:xfrm>
      </p:grpSpPr>
      <p:grpSp>
        <p:nvGrpSpPr>
          <p:cNvPr id="175" name="Google Shape;175;p17"/>
          <p:cNvGrpSpPr/>
          <p:nvPr/>
        </p:nvGrpSpPr>
        <p:grpSpPr>
          <a:xfrm>
            <a:off x="392964" y="576950"/>
            <a:ext cx="8764835" cy="4114800"/>
            <a:chOff x="374175" y="576950"/>
            <a:chExt cx="8783280" cy="4114800"/>
          </a:xfrm>
        </p:grpSpPr>
        <p:cxnSp>
          <p:nvCxnSpPr>
            <p:cNvPr id="176" name="Google Shape;176;p17"/>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77" name="Google Shape;177;p17"/>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78" name="Google Shape;178;p17"/>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79" name="Google Shape;179;p17"/>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0" name="Google Shape;180;p17"/>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1" name="Google Shape;181;p17"/>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2" name="Google Shape;182;p17"/>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3" name="Google Shape;183;p17"/>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184" name="Google Shape;184;p17"/>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cxnSp>
        <p:nvCxnSpPr>
          <p:cNvPr id="185" name="Google Shape;185;p17"/>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186" name="Google Shape;186;p17"/>
          <p:cNvGrpSpPr/>
          <p:nvPr/>
        </p:nvGrpSpPr>
        <p:grpSpPr>
          <a:xfrm>
            <a:off x="114421" y="175123"/>
            <a:ext cx="134104" cy="4750255"/>
            <a:chOff x="114421" y="175123"/>
            <a:chExt cx="134104" cy="4750255"/>
          </a:xfrm>
        </p:grpSpPr>
        <p:grpSp>
          <p:nvGrpSpPr>
            <p:cNvPr id="187" name="Google Shape;187;p17"/>
            <p:cNvGrpSpPr/>
            <p:nvPr/>
          </p:nvGrpSpPr>
          <p:grpSpPr>
            <a:xfrm>
              <a:off x="114421" y="175123"/>
              <a:ext cx="134104" cy="4334807"/>
              <a:chOff x="5432271" y="383100"/>
              <a:chExt cx="137854" cy="4456010"/>
            </a:xfrm>
          </p:grpSpPr>
          <p:grpSp>
            <p:nvGrpSpPr>
              <p:cNvPr id="188" name="Google Shape;188;p17"/>
              <p:cNvGrpSpPr/>
              <p:nvPr/>
            </p:nvGrpSpPr>
            <p:grpSpPr>
              <a:xfrm>
                <a:off x="5432271" y="383100"/>
                <a:ext cx="137854" cy="981668"/>
                <a:chOff x="5432271" y="383100"/>
                <a:chExt cx="137854" cy="981668"/>
              </a:xfrm>
            </p:grpSpPr>
            <p:sp>
              <p:nvSpPr>
                <p:cNvPr id="189" name="Google Shape;189;p17"/>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0" name="Google Shape;190;p17"/>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1" name="Google Shape;191;p17"/>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92" name="Google Shape;192;p17"/>
              <p:cNvGrpSpPr/>
              <p:nvPr/>
            </p:nvGrpSpPr>
            <p:grpSpPr>
              <a:xfrm>
                <a:off x="5432271" y="1678500"/>
                <a:ext cx="137854" cy="981668"/>
                <a:chOff x="5432271" y="383100"/>
                <a:chExt cx="137854" cy="981668"/>
              </a:xfrm>
            </p:grpSpPr>
            <p:sp>
              <p:nvSpPr>
                <p:cNvPr id="193" name="Google Shape;193;p17"/>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4" name="Google Shape;194;p17"/>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5" name="Google Shape;195;p17"/>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96" name="Google Shape;196;p17"/>
              <p:cNvGrpSpPr/>
              <p:nvPr/>
            </p:nvGrpSpPr>
            <p:grpSpPr>
              <a:xfrm>
                <a:off x="5432271" y="2973900"/>
                <a:ext cx="137854" cy="981668"/>
                <a:chOff x="5432271" y="383100"/>
                <a:chExt cx="137854" cy="981668"/>
              </a:xfrm>
            </p:grpSpPr>
            <p:sp>
              <p:nvSpPr>
                <p:cNvPr id="197" name="Google Shape;197;p17"/>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8" name="Google Shape;198;p17"/>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99" name="Google Shape;199;p17"/>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00" name="Google Shape;200;p17"/>
              <p:cNvGrpSpPr/>
              <p:nvPr/>
            </p:nvGrpSpPr>
            <p:grpSpPr>
              <a:xfrm>
                <a:off x="5432271" y="4269300"/>
                <a:ext cx="137854" cy="569810"/>
                <a:chOff x="5432271" y="383100"/>
                <a:chExt cx="137854" cy="569810"/>
              </a:xfrm>
            </p:grpSpPr>
            <p:sp>
              <p:nvSpPr>
                <p:cNvPr id="201" name="Google Shape;201;p17"/>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02" name="Google Shape;202;p17"/>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203" name="Google Shape;203;p17"/>
            <p:cNvSpPr/>
            <p:nvPr/>
          </p:nvSpPr>
          <p:spPr>
            <a:xfrm>
              <a:off x="115150" y="4798178"/>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204" name="Google Shape;204;p17"/>
          <p:cNvSpPr txBox="1"/>
          <p:nvPr>
            <p:ph type="title"/>
          </p:nvPr>
        </p:nvSpPr>
        <p:spPr>
          <a:xfrm>
            <a:off x="513300" y="419950"/>
            <a:ext cx="2641500" cy="1015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205" name="Google Shape;205;p17"/>
          <p:cNvSpPr txBox="1"/>
          <p:nvPr>
            <p:ph idx="1" type="body"/>
          </p:nvPr>
        </p:nvSpPr>
        <p:spPr>
          <a:xfrm>
            <a:off x="3993050" y="2658175"/>
            <a:ext cx="4312800" cy="1011900"/>
          </a:xfrm>
          <a:prstGeom prst="rect">
            <a:avLst/>
          </a:prstGeom>
        </p:spPr>
        <p:txBody>
          <a:bodyPr anchorCtr="0" anchor="ctr" bIns="91425" lIns="91425" spcFirstLastPara="1" rIns="91425" wrap="square" tIns="91425">
            <a:noAutofit/>
          </a:bodyPr>
          <a:lstStyle>
            <a:lvl1pPr indent="-292100" lvl="0" marL="457200">
              <a:lnSpc>
                <a:spcPct val="100000"/>
              </a:lnSpc>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nSpc>
                <a:spcPct val="100000"/>
              </a:lnSpc>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206" name="Google Shape;206;p17"/>
          <p:cNvSpPr txBox="1"/>
          <p:nvPr>
            <p:ph idx="2" type="body"/>
          </p:nvPr>
        </p:nvSpPr>
        <p:spPr>
          <a:xfrm>
            <a:off x="3993050" y="3668450"/>
            <a:ext cx="4312800" cy="1011900"/>
          </a:xfrm>
          <a:prstGeom prst="rect">
            <a:avLst/>
          </a:prstGeom>
        </p:spPr>
        <p:txBody>
          <a:bodyPr anchorCtr="0" anchor="ctr" bIns="91425" lIns="91425" spcFirstLastPara="1" rIns="91425" wrap="square" tIns="91425">
            <a:noAutofit/>
          </a:bodyPr>
          <a:lstStyle>
            <a:lvl1pPr indent="-292100" lvl="0" marL="457200">
              <a:lnSpc>
                <a:spcPct val="100000"/>
              </a:lnSpc>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nSpc>
                <a:spcPct val="100000"/>
              </a:lnSpc>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207" name="Google Shape;207;p17"/>
          <p:cNvSpPr txBox="1"/>
          <p:nvPr>
            <p:ph idx="3" type="body"/>
          </p:nvPr>
        </p:nvSpPr>
        <p:spPr>
          <a:xfrm>
            <a:off x="3993050" y="1644550"/>
            <a:ext cx="4312800" cy="1011900"/>
          </a:xfrm>
          <a:prstGeom prst="rect">
            <a:avLst/>
          </a:prstGeom>
        </p:spPr>
        <p:txBody>
          <a:bodyPr anchorCtr="0" anchor="ctr" bIns="91425" lIns="91425" spcFirstLastPara="1" rIns="91425" wrap="square" tIns="91425">
            <a:noAutofit/>
          </a:bodyPr>
          <a:lstStyle>
            <a:lvl1pPr indent="-292100" lvl="0" marL="457200">
              <a:lnSpc>
                <a:spcPct val="100000"/>
              </a:lnSpc>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nSpc>
                <a:spcPct val="100000"/>
              </a:lnSpc>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nSpc>
                <a:spcPct val="100000"/>
              </a:lnSpc>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208" name="Google Shape;208;p17"/>
          <p:cNvSpPr txBox="1"/>
          <p:nvPr>
            <p:ph idx="4" type="title"/>
          </p:nvPr>
        </p:nvSpPr>
        <p:spPr>
          <a:xfrm>
            <a:off x="1075800" y="2925625"/>
            <a:ext cx="29172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900"/>
              <a:buNone/>
              <a:defRPr b="0" sz="1900"/>
            </a:lvl1pPr>
            <a:lvl2pPr lvl="1">
              <a:lnSpc>
                <a:spcPct val="100000"/>
              </a:lnSpc>
              <a:spcBef>
                <a:spcPts val="0"/>
              </a:spcBef>
              <a:spcAft>
                <a:spcPts val="0"/>
              </a:spcAft>
              <a:buClr>
                <a:schemeClr val="lt1"/>
              </a:buClr>
              <a:buSzPts val="1900"/>
              <a:buNone/>
              <a:defRPr sz="1900"/>
            </a:lvl2pPr>
            <a:lvl3pPr lvl="2">
              <a:lnSpc>
                <a:spcPct val="100000"/>
              </a:lnSpc>
              <a:spcBef>
                <a:spcPts val="0"/>
              </a:spcBef>
              <a:spcAft>
                <a:spcPts val="0"/>
              </a:spcAft>
              <a:buClr>
                <a:schemeClr val="lt1"/>
              </a:buClr>
              <a:buSzPts val="1900"/>
              <a:buNone/>
              <a:defRPr sz="1900"/>
            </a:lvl3pPr>
            <a:lvl4pPr lvl="3">
              <a:lnSpc>
                <a:spcPct val="100000"/>
              </a:lnSpc>
              <a:spcBef>
                <a:spcPts val="0"/>
              </a:spcBef>
              <a:spcAft>
                <a:spcPts val="0"/>
              </a:spcAft>
              <a:buClr>
                <a:schemeClr val="lt1"/>
              </a:buClr>
              <a:buSzPts val="1900"/>
              <a:buNone/>
              <a:defRPr sz="1900"/>
            </a:lvl4pPr>
            <a:lvl5pPr lvl="4">
              <a:lnSpc>
                <a:spcPct val="100000"/>
              </a:lnSpc>
              <a:spcBef>
                <a:spcPts val="0"/>
              </a:spcBef>
              <a:spcAft>
                <a:spcPts val="0"/>
              </a:spcAft>
              <a:buClr>
                <a:schemeClr val="lt1"/>
              </a:buClr>
              <a:buSzPts val="1900"/>
              <a:buNone/>
              <a:defRPr sz="1900"/>
            </a:lvl5pPr>
            <a:lvl6pPr lvl="5">
              <a:lnSpc>
                <a:spcPct val="100000"/>
              </a:lnSpc>
              <a:spcBef>
                <a:spcPts val="0"/>
              </a:spcBef>
              <a:spcAft>
                <a:spcPts val="0"/>
              </a:spcAft>
              <a:buClr>
                <a:schemeClr val="lt1"/>
              </a:buClr>
              <a:buSzPts val="1900"/>
              <a:buNone/>
              <a:defRPr sz="1900"/>
            </a:lvl6pPr>
            <a:lvl7pPr lvl="6">
              <a:lnSpc>
                <a:spcPct val="100000"/>
              </a:lnSpc>
              <a:spcBef>
                <a:spcPts val="0"/>
              </a:spcBef>
              <a:spcAft>
                <a:spcPts val="0"/>
              </a:spcAft>
              <a:buClr>
                <a:schemeClr val="lt1"/>
              </a:buClr>
              <a:buSzPts val="1900"/>
              <a:buNone/>
              <a:defRPr sz="1900"/>
            </a:lvl7pPr>
            <a:lvl8pPr lvl="7">
              <a:lnSpc>
                <a:spcPct val="100000"/>
              </a:lnSpc>
              <a:spcBef>
                <a:spcPts val="0"/>
              </a:spcBef>
              <a:spcAft>
                <a:spcPts val="0"/>
              </a:spcAft>
              <a:buClr>
                <a:schemeClr val="lt1"/>
              </a:buClr>
              <a:buSzPts val="1900"/>
              <a:buNone/>
              <a:defRPr sz="1900"/>
            </a:lvl8pPr>
            <a:lvl9pPr lvl="8">
              <a:lnSpc>
                <a:spcPct val="100000"/>
              </a:lnSpc>
              <a:spcBef>
                <a:spcPts val="0"/>
              </a:spcBef>
              <a:spcAft>
                <a:spcPts val="0"/>
              </a:spcAft>
              <a:buClr>
                <a:schemeClr val="lt1"/>
              </a:buClr>
              <a:buSzPts val="1900"/>
              <a:buNone/>
              <a:defRPr sz="1900"/>
            </a:lvl9pPr>
          </a:lstStyle>
          <a:p/>
        </p:txBody>
      </p:sp>
      <p:sp>
        <p:nvSpPr>
          <p:cNvPr id="209" name="Google Shape;209;p17"/>
          <p:cNvSpPr txBox="1"/>
          <p:nvPr>
            <p:ph idx="5" type="title"/>
          </p:nvPr>
        </p:nvSpPr>
        <p:spPr>
          <a:xfrm>
            <a:off x="1075800" y="3935900"/>
            <a:ext cx="29172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900"/>
              <a:buNone/>
              <a:defRPr b="0" sz="1900"/>
            </a:lvl1pPr>
            <a:lvl2pPr lvl="1">
              <a:lnSpc>
                <a:spcPct val="100000"/>
              </a:lnSpc>
              <a:spcBef>
                <a:spcPts val="0"/>
              </a:spcBef>
              <a:spcAft>
                <a:spcPts val="0"/>
              </a:spcAft>
              <a:buClr>
                <a:schemeClr val="lt1"/>
              </a:buClr>
              <a:buSzPts val="1900"/>
              <a:buNone/>
              <a:defRPr sz="1900"/>
            </a:lvl2pPr>
            <a:lvl3pPr lvl="2">
              <a:lnSpc>
                <a:spcPct val="100000"/>
              </a:lnSpc>
              <a:spcBef>
                <a:spcPts val="0"/>
              </a:spcBef>
              <a:spcAft>
                <a:spcPts val="0"/>
              </a:spcAft>
              <a:buClr>
                <a:schemeClr val="lt1"/>
              </a:buClr>
              <a:buSzPts val="1900"/>
              <a:buNone/>
              <a:defRPr sz="1900"/>
            </a:lvl3pPr>
            <a:lvl4pPr lvl="3">
              <a:lnSpc>
                <a:spcPct val="100000"/>
              </a:lnSpc>
              <a:spcBef>
                <a:spcPts val="0"/>
              </a:spcBef>
              <a:spcAft>
                <a:spcPts val="0"/>
              </a:spcAft>
              <a:buClr>
                <a:schemeClr val="lt1"/>
              </a:buClr>
              <a:buSzPts val="1900"/>
              <a:buNone/>
              <a:defRPr sz="1900"/>
            </a:lvl4pPr>
            <a:lvl5pPr lvl="4">
              <a:lnSpc>
                <a:spcPct val="100000"/>
              </a:lnSpc>
              <a:spcBef>
                <a:spcPts val="0"/>
              </a:spcBef>
              <a:spcAft>
                <a:spcPts val="0"/>
              </a:spcAft>
              <a:buClr>
                <a:schemeClr val="lt1"/>
              </a:buClr>
              <a:buSzPts val="1900"/>
              <a:buNone/>
              <a:defRPr sz="1900"/>
            </a:lvl5pPr>
            <a:lvl6pPr lvl="5">
              <a:lnSpc>
                <a:spcPct val="100000"/>
              </a:lnSpc>
              <a:spcBef>
                <a:spcPts val="0"/>
              </a:spcBef>
              <a:spcAft>
                <a:spcPts val="0"/>
              </a:spcAft>
              <a:buClr>
                <a:schemeClr val="lt1"/>
              </a:buClr>
              <a:buSzPts val="1900"/>
              <a:buNone/>
              <a:defRPr sz="1900"/>
            </a:lvl6pPr>
            <a:lvl7pPr lvl="6">
              <a:lnSpc>
                <a:spcPct val="100000"/>
              </a:lnSpc>
              <a:spcBef>
                <a:spcPts val="0"/>
              </a:spcBef>
              <a:spcAft>
                <a:spcPts val="0"/>
              </a:spcAft>
              <a:buClr>
                <a:schemeClr val="lt1"/>
              </a:buClr>
              <a:buSzPts val="1900"/>
              <a:buNone/>
              <a:defRPr sz="1900"/>
            </a:lvl7pPr>
            <a:lvl8pPr lvl="7">
              <a:lnSpc>
                <a:spcPct val="100000"/>
              </a:lnSpc>
              <a:spcBef>
                <a:spcPts val="0"/>
              </a:spcBef>
              <a:spcAft>
                <a:spcPts val="0"/>
              </a:spcAft>
              <a:buClr>
                <a:schemeClr val="lt1"/>
              </a:buClr>
              <a:buSzPts val="1900"/>
              <a:buNone/>
              <a:defRPr sz="1900"/>
            </a:lvl8pPr>
            <a:lvl9pPr lvl="8">
              <a:lnSpc>
                <a:spcPct val="100000"/>
              </a:lnSpc>
              <a:spcBef>
                <a:spcPts val="0"/>
              </a:spcBef>
              <a:spcAft>
                <a:spcPts val="0"/>
              </a:spcAft>
              <a:buClr>
                <a:schemeClr val="lt1"/>
              </a:buClr>
              <a:buSzPts val="1900"/>
              <a:buNone/>
              <a:defRPr sz="1900"/>
            </a:lvl9pPr>
          </a:lstStyle>
          <a:p/>
        </p:txBody>
      </p:sp>
      <p:sp>
        <p:nvSpPr>
          <p:cNvPr id="210" name="Google Shape;210;p17"/>
          <p:cNvSpPr txBox="1"/>
          <p:nvPr>
            <p:ph idx="6" type="title"/>
          </p:nvPr>
        </p:nvSpPr>
        <p:spPr>
          <a:xfrm>
            <a:off x="1075800" y="1912000"/>
            <a:ext cx="29172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900"/>
              <a:buNone/>
              <a:defRPr b="0" sz="1900"/>
            </a:lvl1pPr>
            <a:lvl2pPr lvl="1">
              <a:lnSpc>
                <a:spcPct val="100000"/>
              </a:lnSpc>
              <a:spcBef>
                <a:spcPts val="0"/>
              </a:spcBef>
              <a:spcAft>
                <a:spcPts val="0"/>
              </a:spcAft>
              <a:buClr>
                <a:schemeClr val="lt1"/>
              </a:buClr>
              <a:buSzPts val="1900"/>
              <a:buNone/>
              <a:defRPr sz="1900"/>
            </a:lvl2pPr>
            <a:lvl3pPr lvl="2">
              <a:lnSpc>
                <a:spcPct val="100000"/>
              </a:lnSpc>
              <a:spcBef>
                <a:spcPts val="0"/>
              </a:spcBef>
              <a:spcAft>
                <a:spcPts val="0"/>
              </a:spcAft>
              <a:buClr>
                <a:schemeClr val="lt1"/>
              </a:buClr>
              <a:buSzPts val="1900"/>
              <a:buNone/>
              <a:defRPr sz="1900"/>
            </a:lvl3pPr>
            <a:lvl4pPr lvl="3">
              <a:lnSpc>
                <a:spcPct val="100000"/>
              </a:lnSpc>
              <a:spcBef>
                <a:spcPts val="0"/>
              </a:spcBef>
              <a:spcAft>
                <a:spcPts val="0"/>
              </a:spcAft>
              <a:buClr>
                <a:schemeClr val="lt1"/>
              </a:buClr>
              <a:buSzPts val="1900"/>
              <a:buNone/>
              <a:defRPr sz="1900"/>
            </a:lvl4pPr>
            <a:lvl5pPr lvl="4">
              <a:lnSpc>
                <a:spcPct val="100000"/>
              </a:lnSpc>
              <a:spcBef>
                <a:spcPts val="0"/>
              </a:spcBef>
              <a:spcAft>
                <a:spcPts val="0"/>
              </a:spcAft>
              <a:buClr>
                <a:schemeClr val="lt1"/>
              </a:buClr>
              <a:buSzPts val="1900"/>
              <a:buNone/>
              <a:defRPr sz="1900"/>
            </a:lvl5pPr>
            <a:lvl6pPr lvl="5">
              <a:lnSpc>
                <a:spcPct val="100000"/>
              </a:lnSpc>
              <a:spcBef>
                <a:spcPts val="0"/>
              </a:spcBef>
              <a:spcAft>
                <a:spcPts val="0"/>
              </a:spcAft>
              <a:buClr>
                <a:schemeClr val="lt1"/>
              </a:buClr>
              <a:buSzPts val="1900"/>
              <a:buNone/>
              <a:defRPr sz="1900"/>
            </a:lvl6pPr>
            <a:lvl7pPr lvl="6">
              <a:lnSpc>
                <a:spcPct val="100000"/>
              </a:lnSpc>
              <a:spcBef>
                <a:spcPts val="0"/>
              </a:spcBef>
              <a:spcAft>
                <a:spcPts val="0"/>
              </a:spcAft>
              <a:buClr>
                <a:schemeClr val="lt1"/>
              </a:buClr>
              <a:buSzPts val="1900"/>
              <a:buNone/>
              <a:defRPr sz="1900"/>
            </a:lvl7pPr>
            <a:lvl8pPr lvl="7">
              <a:lnSpc>
                <a:spcPct val="100000"/>
              </a:lnSpc>
              <a:spcBef>
                <a:spcPts val="0"/>
              </a:spcBef>
              <a:spcAft>
                <a:spcPts val="0"/>
              </a:spcAft>
              <a:buClr>
                <a:schemeClr val="lt1"/>
              </a:buClr>
              <a:buSzPts val="1900"/>
              <a:buNone/>
              <a:defRPr sz="1900"/>
            </a:lvl8pPr>
            <a:lvl9pPr lvl="8">
              <a:lnSpc>
                <a:spcPct val="100000"/>
              </a:lnSpc>
              <a:spcBef>
                <a:spcPts val="0"/>
              </a:spcBef>
              <a:spcAft>
                <a:spcPts val="0"/>
              </a:spcAft>
              <a:buClr>
                <a:schemeClr val="lt1"/>
              </a:buClr>
              <a:buSzPts val="1900"/>
              <a:buNone/>
              <a:defRPr sz="1900"/>
            </a:lvl9pPr>
          </a:lstStyle>
          <a:p/>
        </p:txBody>
      </p:sp>
      <p:sp>
        <p:nvSpPr>
          <p:cNvPr id="211" name="Google Shape;211;p17"/>
          <p:cNvSpPr txBox="1"/>
          <p:nvPr>
            <p:ph idx="7" type="title"/>
          </p:nvPr>
        </p:nvSpPr>
        <p:spPr>
          <a:xfrm>
            <a:off x="543400" y="1912000"/>
            <a:ext cx="472800" cy="477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800"/>
              <a:buFont typeface="Manrope Medium"/>
              <a:buNone/>
              <a:defRPr b="0" sz="1800">
                <a:latin typeface="Manrope Medium"/>
                <a:ea typeface="Manrope Medium"/>
                <a:cs typeface="Manrope Medium"/>
                <a:sym typeface="Manrope Medium"/>
              </a:defRPr>
            </a:lvl1pPr>
            <a:lvl2pPr lvl="1">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2pPr>
            <a:lvl3pPr lvl="2">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3pPr>
            <a:lvl4pPr lvl="3">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4pPr>
            <a:lvl5pPr lvl="4">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5pPr>
            <a:lvl6pPr lvl="5">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6pPr>
            <a:lvl7pPr lvl="6">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7pPr>
            <a:lvl8pPr lvl="7">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8pPr>
            <a:lvl9pPr lvl="8">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9pPr>
          </a:lstStyle>
          <a:p/>
        </p:txBody>
      </p:sp>
      <p:sp>
        <p:nvSpPr>
          <p:cNvPr id="212" name="Google Shape;212;p17"/>
          <p:cNvSpPr txBox="1"/>
          <p:nvPr>
            <p:ph idx="8" type="title"/>
          </p:nvPr>
        </p:nvSpPr>
        <p:spPr>
          <a:xfrm>
            <a:off x="543400" y="2925625"/>
            <a:ext cx="472800" cy="477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800"/>
              <a:buFont typeface="Manrope Medium"/>
              <a:buNone/>
              <a:defRPr b="0" sz="1800">
                <a:latin typeface="Manrope Medium"/>
                <a:ea typeface="Manrope Medium"/>
                <a:cs typeface="Manrope Medium"/>
                <a:sym typeface="Manrope Medium"/>
              </a:defRPr>
            </a:lvl1pPr>
            <a:lvl2pPr lvl="1">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2pPr>
            <a:lvl3pPr lvl="2">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3pPr>
            <a:lvl4pPr lvl="3">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4pPr>
            <a:lvl5pPr lvl="4">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5pPr>
            <a:lvl6pPr lvl="5">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6pPr>
            <a:lvl7pPr lvl="6">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7pPr>
            <a:lvl8pPr lvl="7">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8pPr>
            <a:lvl9pPr lvl="8">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9pPr>
          </a:lstStyle>
          <a:p/>
        </p:txBody>
      </p:sp>
      <p:sp>
        <p:nvSpPr>
          <p:cNvPr id="213" name="Google Shape;213;p17"/>
          <p:cNvSpPr txBox="1"/>
          <p:nvPr>
            <p:ph idx="9" type="title"/>
          </p:nvPr>
        </p:nvSpPr>
        <p:spPr>
          <a:xfrm>
            <a:off x="543400" y="3935900"/>
            <a:ext cx="472800" cy="477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800"/>
              <a:buFont typeface="Manrope Medium"/>
              <a:buNone/>
              <a:defRPr b="0" sz="1800">
                <a:latin typeface="Manrope Medium"/>
                <a:ea typeface="Manrope Medium"/>
                <a:cs typeface="Manrope Medium"/>
                <a:sym typeface="Manrope Medium"/>
              </a:defRPr>
            </a:lvl1pPr>
            <a:lvl2pPr lvl="1">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2pPr>
            <a:lvl3pPr lvl="2">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3pPr>
            <a:lvl4pPr lvl="3">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4pPr>
            <a:lvl5pPr lvl="4">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5pPr>
            <a:lvl6pPr lvl="5">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6pPr>
            <a:lvl7pPr lvl="6">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7pPr>
            <a:lvl8pPr lvl="7">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8pPr>
            <a:lvl9pPr lvl="8">
              <a:spcBef>
                <a:spcPts val="0"/>
              </a:spcBef>
              <a:spcAft>
                <a:spcPts val="0"/>
              </a:spcAft>
              <a:buClr>
                <a:schemeClr val="lt1"/>
              </a:buClr>
              <a:buSzPts val="1800"/>
              <a:buFont typeface="Manrope Medium"/>
              <a:buNone/>
              <a:defRPr sz="1800">
                <a:latin typeface="Manrope Medium"/>
                <a:ea typeface="Manrope Medium"/>
                <a:cs typeface="Manrope Medium"/>
                <a:sym typeface="Manrope Medium"/>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Steps">
  <p:cSld name="CUSTOM_1_1_1_3_1">
    <p:bg>
      <p:bgPr>
        <a:solidFill>
          <a:schemeClr val="lt1"/>
        </a:solidFill>
      </p:bgPr>
    </p:bg>
    <p:spTree>
      <p:nvGrpSpPr>
        <p:cNvPr id="214" name="Shape 214"/>
        <p:cNvGrpSpPr/>
        <p:nvPr/>
      </p:nvGrpSpPr>
      <p:grpSpPr>
        <a:xfrm>
          <a:off x="0" y="0"/>
          <a:ext cx="0" cy="0"/>
          <a:chOff x="0" y="0"/>
          <a:chExt cx="0" cy="0"/>
        </a:xfrm>
      </p:grpSpPr>
      <p:sp>
        <p:nvSpPr>
          <p:cNvPr id="215" name="Google Shape;215;p18"/>
          <p:cNvSpPr txBox="1"/>
          <p:nvPr>
            <p:ph type="title"/>
          </p:nvPr>
        </p:nvSpPr>
        <p:spPr>
          <a:xfrm rot="276584">
            <a:off x="5845454" y="1487909"/>
            <a:ext cx="2123971" cy="496007"/>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6" name="Google Shape;216;p18"/>
          <p:cNvSpPr txBox="1"/>
          <p:nvPr>
            <p:ph idx="1" type="body"/>
          </p:nvPr>
        </p:nvSpPr>
        <p:spPr>
          <a:xfrm rot="274997">
            <a:off x="5798057" y="2041282"/>
            <a:ext cx="2121183" cy="603735"/>
          </a:xfrm>
          <a:prstGeom prst="rect">
            <a:avLst/>
          </a:prstGeom>
        </p:spPr>
        <p:txBody>
          <a:bodyPr anchorCtr="0" anchor="t" bIns="0" lIns="91425" spcFirstLastPara="1" rIns="91425" wrap="square" tIns="0">
            <a:norm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
        <p:nvSpPr>
          <p:cNvPr id="217" name="Google Shape;217;p18"/>
          <p:cNvSpPr txBox="1"/>
          <p:nvPr>
            <p:ph idx="2" type="title"/>
          </p:nvPr>
        </p:nvSpPr>
        <p:spPr>
          <a:xfrm rot="-689737">
            <a:off x="3250012" y="1354783"/>
            <a:ext cx="2124008" cy="495921"/>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8" name="Google Shape;218;p18"/>
          <p:cNvSpPr txBox="1"/>
          <p:nvPr>
            <p:ph idx="3" type="body"/>
          </p:nvPr>
        </p:nvSpPr>
        <p:spPr>
          <a:xfrm rot="-691086">
            <a:off x="3372841" y="1897943"/>
            <a:ext cx="2121422" cy="603767"/>
          </a:xfrm>
          <a:prstGeom prst="rect">
            <a:avLst/>
          </a:prstGeom>
        </p:spPr>
        <p:txBody>
          <a:bodyPr anchorCtr="0" anchor="t" bIns="0" lIns="91425" spcFirstLastPara="1" rIns="91425" wrap="square" tIns="0">
            <a:norm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
        <p:nvSpPr>
          <p:cNvPr id="219" name="Google Shape;219;p18"/>
          <p:cNvSpPr txBox="1"/>
          <p:nvPr>
            <p:ph idx="4" type="title"/>
          </p:nvPr>
        </p:nvSpPr>
        <p:spPr>
          <a:xfrm>
            <a:off x="508875" y="1801500"/>
            <a:ext cx="2645400" cy="16944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accent6"/>
              </a:buClr>
              <a:buSzPts val="6400"/>
              <a:buNone/>
              <a:defRPr b="0" sz="6000">
                <a:solidFill>
                  <a:schemeClr val="accent6"/>
                </a:solidFill>
              </a:defRPr>
            </a:lvl1pPr>
            <a:lvl2pPr lvl="1">
              <a:spcBef>
                <a:spcPts val="0"/>
              </a:spcBef>
              <a:spcAft>
                <a:spcPts val="0"/>
              </a:spcAft>
              <a:buClr>
                <a:schemeClr val="accent6"/>
              </a:buClr>
              <a:buSzPts val="1400"/>
              <a:buNone/>
              <a:defRPr>
                <a:solidFill>
                  <a:schemeClr val="accent6"/>
                </a:solidFill>
              </a:defRPr>
            </a:lvl2pPr>
            <a:lvl3pPr lvl="2">
              <a:spcBef>
                <a:spcPts val="0"/>
              </a:spcBef>
              <a:spcAft>
                <a:spcPts val="0"/>
              </a:spcAft>
              <a:buClr>
                <a:schemeClr val="accent6"/>
              </a:buClr>
              <a:buSzPts val="1400"/>
              <a:buNone/>
              <a:defRPr>
                <a:solidFill>
                  <a:schemeClr val="accent6"/>
                </a:solidFill>
              </a:defRPr>
            </a:lvl3pPr>
            <a:lvl4pPr lvl="3">
              <a:spcBef>
                <a:spcPts val="0"/>
              </a:spcBef>
              <a:spcAft>
                <a:spcPts val="0"/>
              </a:spcAft>
              <a:buClr>
                <a:schemeClr val="accent6"/>
              </a:buClr>
              <a:buSzPts val="1400"/>
              <a:buNone/>
              <a:defRPr>
                <a:solidFill>
                  <a:schemeClr val="accent6"/>
                </a:solidFill>
              </a:defRPr>
            </a:lvl4pPr>
            <a:lvl5pPr lvl="4">
              <a:spcBef>
                <a:spcPts val="0"/>
              </a:spcBef>
              <a:spcAft>
                <a:spcPts val="0"/>
              </a:spcAft>
              <a:buClr>
                <a:schemeClr val="accent6"/>
              </a:buClr>
              <a:buSzPts val="1400"/>
              <a:buNone/>
              <a:defRPr>
                <a:solidFill>
                  <a:schemeClr val="accent6"/>
                </a:solidFill>
              </a:defRPr>
            </a:lvl5pPr>
            <a:lvl6pPr lvl="5">
              <a:spcBef>
                <a:spcPts val="0"/>
              </a:spcBef>
              <a:spcAft>
                <a:spcPts val="0"/>
              </a:spcAft>
              <a:buClr>
                <a:schemeClr val="accent6"/>
              </a:buClr>
              <a:buSzPts val="1400"/>
              <a:buNone/>
              <a:defRPr>
                <a:solidFill>
                  <a:schemeClr val="accent6"/>
                </a:solidFill>
              </a:defRPr>
            </a:lvl6pPr>
            <a:lvl7pPr lvl="6">
              <a:spcBef>
                <a:spcPts val="0"/>
              </a:spcBef>
              <a:spcAft>
                <a:spcPts val="0"/>
              </a:spcAft>
              <a:buClr>
                <a:schemeClr val="accent6"/>
              </a:buClr>
              <a:buSzPts val="1400"/>
              <a:buNone/>
              <a:defRPr>
                <a:solidFill>
                  <a:schemeClr val="accent6"/>
                </a:solidFill>
              </a:defRPr>
            </a:lvl7pPr>
            <a:lvl8pPr lvl="7">
              <a:spcBef>
                <a:spcPts val="0"/>
              </a:spcBef>
              <a:spcAft>
                <a:spcPts val="0"/>
              </a:spcAft>
              <a:buClr>
                <a:schemeClr val="accent6"/>
              </a:buClr>
              <a:buSzPts val="1400"/>
              <a:buNone/>
              <a:defRPr>
                <a:solidFill>
                  <a:schemeClr val="accent6"/>
                </a:solidFill>
              </a:defRPr>
            </a:lvl8pPr>
            <a:lvl9pPr lvl="8">
              <a:spcBef>
                <a:spcPts val="0"/>
              </a:spcBef>
              <a:spcAft>
                <a:spcPts val="0"/>
              </a:spcAft>
              <a:buClr>
                <a:schemeClr val="accent6"/>
              </a:buClr>
              <a:buSzPts val="1400"/>
              <a:buNone/>
              <a:defRPr>
                <a:solidFill>
                  <a:schemeClr val="accent6"/>
                </a:solidFill>
              </a:defRPr>
            </a:lvl9pPr>
          </a:lstStyle>
          <a:p/>
        </p:txBody>
      </p:sp>
      <p:sp>
        <p:nvSpPr>
          <p:cNvPr id="220" name="Google Shape;220;p18"/>
          <p:cNvSpPr/>
          <p:nvPr/>
        </p:nvSpPr>
        <p:spPr>
          <a:xfrm>
            <a:off x="8352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21" name="Google Shape;221;p18"/>
          <p:cNvSpPr/>
          <p:nvPr/>
        </p:nvSpPr>
        <p:spPr>
          <a:xfrm>
            <a:off x="32736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22" name="Google Shape;222;p18"/>
          <p:cNvSpPr/>
          <p:nvPr/>
        </p:nvSpPr>
        <p:spPr>
          <a:xfrm>
            <a:off x="57120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23" name="Google Shape;223;p18"/>
          <p:cNvSpPr/>
          <p:nvPr/>
        </p:nvSpPr>
        <p:spPr>
          <a:xfrm>
            <a:off x="81504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cxnSp>
        <p:nvCxnSpPr>
          <p:cNvPr id="224" name="Google Shape;224;p18"/>
          <p:cNvCxnSpPr/>
          <p:nvPr/>
        </p:nvCxnSpPr>
        <p:spPr>
          <a:xfrm>
            <a:off x="0" y="457191"/>
            <a:ext cx="9140400" cy="0"/>
          </a:xfrm>
          <a:prstGeom prst="straightConnector1">
            <a:avLst/>
          </a:prstGeom>
          <a:noFill/>
          <a:ln cap="flat" cmpd="sng" w="9525">
            <a:solidFill>
              <a:schemeClr val="accent4"/>
            </a:solidFill>
            <a:prstDash val="solid"/>
            <a:round/>
            <a:headEnd len="sm" w="sm" type="none"/>
            <a:tailEnd len="sm" w="sm" type="none"/>
          </a:ln>
        </p:spPr>
      </p:cxnSp>
      <p:cxnSp>
        <p:nvCxnSpPr>
          <p:cNvPr id="225" name="Google Shape;225;p18"/>
          <p:cNvCxnSpPr/>
          <p:nvPr/>
        </p:nvCxnSpPr>
        <p:spPr>
          <a:xfrm>
            <a:off x="0" y="524791"/>
            <a:ext cx="9140400" cy="0"/>
          </a:xfrm>
          <a:prstGeom prst="straightConnector1">
            <a:avLst/>
          </a:prstGeom>
          <a:noFill/>
          <a:ln cap="flat" cmpd="sng" w="9525">
            <a:solidFill>
              <a:schemeClr val="accent4"/>
            </a:solidFill>
            <a:prstDash val="solid"/>
            <a:round/>
            <a:headEnd len="sm" w="sm" type="none"/>
            <a:tailEnd len="sm" w="sm" type="none"/>
          </a:ln>
        </p:spPr>
      </p:cxnSp>
      <p:sp>
        <p:nvSpPr>
          <p:cNvPr id="226" name="Google Shape;226;p18"/>
          <p:cNvSpPr txBox="1"/>
          <p:nvPr>
            <p:ph idx="5" type="title"/>
          </p:nvPr>
        </p:nvSpPr>
        <p:spPr>
          <a:xfrm rot="486">
            <a:off x="4078754" y="2803718"/>
            <a:ext cx="2124000" cy="4959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7" name="Google Shape;227;p18"/>
          <p:cNvSpPr txBox="1"/>
          <p:nvPr>
            <p:ph idx="6" type="body"/>
          </p:nvPr>
        </p:nvSpPr>
        <p:spPr>
          <a:xfrm rot="-972">
            <a:off x="4080134" y="3359087"/>
            <a:ext cx="2121300" cy="603600"/>
          </a:xfrm>
          <a:prstGeom prst="rect">
            <a:avLst/>
          </a:prstGeom>
        </p:spPr>
        <p:txBody>
          <a:bodyPr anchorCtr="0" anchor="t" bIns="0" lIns="91425" spcFirstLastPara="1" rIns="91425" wrap="square" tIns="0">
            <a:normAutofit/>
          </a:bodyPr>
          <a:lstStyle>
            <a:lvl1pPr indent="-292100" lvl="0" marL="457200">
              <a:lnSpc>
                <a:spcPct val="100000"/>
              </a:lnSpc>
              <a:spcBef>
                <a:spcPts val="0"/>
              </a:spcBef>
              <a:spcAft>
                <a:spcPts val="0"/>
              </a:spcAft>
              <a:buSzPts val="1000"/>
              <a:buChar char="●"/>
              <a:defRPr sz="1000"/>
            </a:lvl1pPr>
            <a:lvl2pPr indent="-292100" lvl="1" marL="914400">
              <a:lnSpc>
                <a:spcPct val="100000"/>
              </a:lnSpc>
              <a:spcBef>
                <a:spcPts val="800"/>
              </a:spcBef>
              <a:spcAft>
                <a:spcPts val="0"/>
              </a:spcAft>
              <a:buSzPts val="1000"/>
              <a:buChar char="○"/>
              <a:defRPr sz="1000"/>
            </a:lvl2pPr>
            <a:lvl3pPr indent="-292100" lvl="2" marL="1371600">
              <a:lnSpc>
                <a:spcPct val="100000"/>
              </a:lnSpc>
              <a:spcBef>
                <a:spcPts val="800"/>
              </a:spcBef>
              <a:spcAft>
                <a:spcPts val="0"/>
              </a:spcAft>
              <a:buSzPts val="1000"/>
              <a:buChar char="■"/>
              <a:defRPr sz="1000"/>
            </a:lvl3pPr>
            <a:lvl4pPr indent="-292100" lvl="3" marL="1828800">
              <a:lnSpc>
                <a:spcPct val="100000"/>
              </a:lnSpc>
              <a:spcBef>
                <a:spcPts val="800"/>
              </a:spcBef>
              <a:spcAft>
                <a:spcPts val="0"/>
              </a:spcAft>
              <a:buSzPts val="1000"/>
              <a:buChar char="●"/>
              <a:defRPr sz="1000"/>
            </a:lvl4pPr>
            <a:lvl5pPr indent="-292100" lvl="4" marL="2286000">
              <a:lnSpc>
                <a:spcPct val="100000"/>
              </a:lnSpc>
              <a:spcBef>
                <a:spcPts val="800"/>
              </a:spcBef>
              <a:spcAft>
                <a:spcPts val="0"/>
              </a:spcAft>
              <a:buSzPts val="1000"/>
              <a:buChar char="○"/>
              <a:defRPr sz="1000"/>
            </a:lvl5pPr>
            <a:lvl6pPr indent="-292100" lvl="5" marL="2743200">
              <a:lnSpc>
                <a:spcPct val="100000"/>
              </a:lnSpc>
              <a:spcBef>
                <a:spcPts val="800"/>
              </a:spcBef>
              <a:spcAft>
                <a:spcPts val="0"/>
              </a:spcAft>
              <a:buSzPts val="1000"/>
              <a:buChar char="■"/>
              <a:defRPr sz="1000"/>
            </a:lvl6pPr>
            <a:lvl7pPr indent="-292100" lvl="6" marL="3200400">
              <a:lnSpc>
                <a:spcPct val="100000"/>
              </a:lnSpc>
              <a:spcBef>
                <a:spcPts val="800"/>
              </a:spcBef>
              <a:spcAft>
                <a:spcPts val="0"/>
              </a:spcAft>
              <a:buSzPts val="1000"/>
              <a:buChar char="●"/>
              <a:defRPr sz="1000"/>
            </a:lvl7pPr>
            <a:lvl8pPr indent="-292100" lvl="7" marL="3657600">
              <a:lnSpc>
                <a:spcPct val="100000"/>
              </a:lnSpc>
              <a:spcBef>
                <a:spcPts val="800"/>
              </a:spcBef>
              <a:spcAft>
                <a:spcPts val="0"/>
              </a:spcAft>
              <a:buSzPts val="1000"/>
              <a:buChar char="○"/>
              <a:defRPr sz="1000"/>
            </a:lvl8pPr>
            <a:lvl9pPr indent="-292100" lvl="8" marL="4114800">
              <a:lnSpc>
                <a:spcPct val="100000"/>
              </a:lnSpc>
              <a:spcBef>
                <a:spcPts val="800"/>
              </a:spcBef>
              <a:spcAft>
                <a:spcPts val="800"/>
              </a:spcAft>
              <a:buSzPts val="1000"/>
              <a:buChar char="■"/>
              <a:defRPr sz="1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p:cSld name="CUSTOM_1_1">
    <p:spTree>
      <p:nvGrpSpPr>
        <p:cNvPr id="228" name="Shape 228"/>
        <p:cNvGrpSpPr/>
        <p:nvPr/>
      </p:nvGrpSpPr>
      <p:grpSpPr>
        <a:xfrm>
          <a:off x="0" y="0"/>
          <a:ext cx="0" cy="0"/>
          <a:chOff x="0" y="0"/>
          <a:chExt cx="0" cy="0"/>
        </a:xfrm>
      </p:grpSpPr>
      <p:grpSp>
        <p:nvGrpSpPr>
          <p:cNvPr id="229" name="Google Shape;229;p19"/>
          <p:cNvGrpSpPr/>
          <p:nvPr/>
        </p:nvGrpSpPr>
        <p:grpSpPr>
          <a:xfrm>
            <a:off x="392964" y="576950"/>
            <a:ext cx="8764835" cy="4114800"/>
            <a:chOff x="374175" y="576950"/>
            <a:chExt cx="8783280" cy="4114800"/>
          </a:xfrm>
        </p:grpSpPr>
        <p:cxnSp>
          <p:nvCxnSpPr>
            <p:cNvPr id="230" name="Google Shape;230;p19"/>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1" name="Google Shape;231;p19"/>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2" name="Google Shape;232;p19"/>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3" name="Google Shape;233;p19"/>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4" name="Google Shape;234;p19"/>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5" name="Google Shape;235;p19"/>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6" name="Google Shape;236;p19"/>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7" name="Google Shape;237;p19"/>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38" name="Google Shape;238;p19"/>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cxnSp>
        <p:nvCxnSpPr>
          <p:cNvPr id="239" name="Google Shape;239;p19"/>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240" name="Google Shape;240;p19"/>
          <p:cNvGrpSpPr/>
          <p:nvPr/>
        </p:nvGrpSpPr>
        <p:grpSpPr>
          <a:xfrm>
            <a:off x="114406" y="175123"/>
            <a:ext cx="134104" cy="4750255"/>
            <a:chOff x="114406" y="175123"/>
            <a:chExt cx="134104" cy="4750255"/>
          </a:xfrm>
        </p:grpSpPr>
        <p:grpSp>
          <p:nvGrpSpPr>
            <p:cNvPr id="241" name="Google Shape;241;p19"/>
            <p:cNvGrpSpPr/>
            <p:nvPr/>
          </p:nvGrpSpPr>
          <p:grpSpPr>
            <a:xfrm>
              <a:off x="114406" y="175123"/>
              <a:ext cx="134104" cy="4334807"/>
              <a:chOff x="5432271" y="383100"/>
              <a:chExt cx="137854" cy="4456010"/>
            </a:xfrm>
          </p:grpSpPr>
          <p:grpSp>
            <p:nvGrpSpPr>
              <p:cNvPr id="242" name="Google Shape;242;p19"/>
              <p:cNvGrpSpPr/>
              <p:nvPr/>
            </p:nvGrpSpPr>
            <p:grpSpPr>
              <a:xfrm>
                <a:off x="5432271" y="383100"/>
                <a:ext cx="137854" cy="981668"/>
                <a:chOff x="5432271" y="383100"/>
                <a:chExt cx="137854" cy="981668"/>
              </a:xfrm>
            </p:grpSpPr>
            <p:sp>
              <p:nvSpPr>
                <p:cNvPr id="243" name="Google Shape;243;p19"/>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44" name="Google Shape;244;p19"/>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45" name="Google Shape;245;p19"/>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46" name="Google Shape;246;p19"/>
              <p:cNvGrpSpPr/>
              <p:nvPr/>
            </p:nvGrpSpPr>
            <p:grpSpPr>
              <a:xfrm>
                <a:off x="5432271" y="1678500"/>
                <a:ext cx="137854" cy="981668"/>
                <a:chOff x="5432271" y="383100"/>
                <a:chExt cx="137854" cy="981668"/>
              </a:xfrm>
            </p:grpSpPr>
            <p:sp>
              <p:nvSpPr>
                <p:cNvPr id="247" name="Google Shape;247;p19"/>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48" name="Google Shape;248;p19"/>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49" name="Google Shape;249;p19"/>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50" name="Google Shape;250;p19"/>
              <p:cNvGrpSpPr/>
              <p:nvPr/>
            </p:nvGrpSpPr>
            <p:grpSpPr>
              <a:xfrm>
                <a:off x="5432271" y="2973900"/>
                <a:ext cx="137854" cy="981668"/>
                <a:chOff x="5432271" y="383100"/>
                <a:chExt cx="137854" cy="981668"/>
              </a:xfrm>
            </p:grpSpPr>
            <p:sp>
              <p:nvSpPr>
                <p:cNvPr id="251" name="Google Shape;251;p19"/>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52" name="Google Shape;252;p19"/>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53" name="Google Shape;253;p19"/>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254" name="Google Shape;254;p19"/>
              <p:cNvGrpSpPr/>
              <p:nvPr/>
            </p:nvGrpSpPr>
            <p:grpSpPr>
              <a:xfrm>
                <a:off x="5432271" y="4269300"/>
                <a:ext cx="137854" cy="569810"/>
                <a:chOff x="5432271" y="383100"/>
                <a:chExt cx="137854" cy="569810"/>
              </a:xfrm>
            </p:grpSpPr>
            <p:sp>
              <p:nvSpPr>
                <p:cNvPr id="255" name="Google Shape;255;p19"/>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56" name="Google Shape;256;p19"/>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257" name="Google Shape;257;p19"/>
            <p:cNvSpPr/>
            <p:nvPr/>
          </p:nvSpPr>
          <p:spPr>
            <a:xfrm>
              <a:off x="115150" y="4798178"/>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258" name="Google Shape;258;p19"/>
          <p:cNvSpPr txBox="1"/>
          <p:nvPr>
            <p:ph type="title"/>
          </p:nvPr>
        </p:nvSpPr>
        <p:spPr>
          <a:xfrm>
            <a:off x="871325" y="720750"/>
            <a:ext cx="2300400" cy="521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900"/>
              <a:buNone/>
              <a:defRPr b="0" sz="1900"/>
            </a:lvl1pPr>
            <a:lvl2pPr lvl="1" algn="ctr">
              <a:spcBef>
                <a:spcPts val="0"/>
              </a:spcBef>
              <a:spcAft>
                <a:spcPts val="0"/>
              </a:spcAft>
              <a:buClr>
                <a:schemeClr val="lt1"/>
              </a:buClr>
              <a:buSzPts val="1900"/>
              <a:buNone/>
              <a:defRPr sz="1900"/>
            </a:lvl2pPr>
            <a:lvl3pPr lvl="2" algn="ctr">
              <a:spcBef>
                <a:spcPts val="0"/>
              </a:spcBef>
              <a:spcAft>
                <a:spcPts val="0"/>
              </a:spcAft>
              <a:buClr>
                <a:schemeClr val="lt1"/>
              </a:buClr>
              <a:buSzPts val="1900"/>
              <a:buNone/>
              <a:defRPr sz="1900"/>
            </a:lvl3pPr>
            <a:lvl4pPr lvl="3" algn="ctr">
              <a:spcBef>
                <a:spcPts val="0"/>
              </a:spcBef>
              <a:spcAft>
                <a:spcPts val="0"/>
              </a:spcAft>
              <a:buClr>
                <a:schemeClr val="lt1"/>
              </a:buClr>
              <a:buSzPts val="1900"/>
              <a:buNone/>
              <a:defRPr sz="1900"/>
            </a:lvl4pPr>
            <a:lvl5pPr lvl="4" algn="ctr">
              <a:spcBef>
                <a:spcPts val="0"/>
              </a:spcBef>
              <a:spcAft>
                <a:spcPts val="0"/>
              </a:spcAft>
              <a:buClr>
                <a:schemeClr val="lt1"/>
              </a:buClr>
              <a:buSzPts val="1900"/>
              <a:buNone/>
              <a:defRPr sz="1900"/>
            </a:lvl5pPr>
            <a:lvl6pPr lvl="5" algn="ctr">
              <a:spcBef>
                <a:spcPts val="0"/>
              </a:spcBef>
              <a:spcAft>
                <a:spcPts val="0"/>
              </a:spcAft>
              <a:buClr>
                <a:schemeClr val="lt1"/>
              </a:buClr>
              <a:buSzPts val="1900"/>
              <a:buNone/>
              <a:defRPr sz="1900"/>
            </a:lvl6pPr>
            <a:lvl7pPr lvl="6" algn="ctr">
              <a:spcBef>
                <a:spcPts val="0"/>
              </a:spcBef>
              <a:spcAft>
                <a:spcPts val="0"/>
              </a:spcAft>
              <a:buClr>
                <a:schemeClr val="lt1"/>
              </a:buClr>
              <a:buSzPts val="1900"/>
              <a:buNone/>
              <a:defRPr sz="1900"/>
            </a:lvl7pPr>
            <a:lvl8pPr lvl="7" algn="ctr">
              <a:spcBef>
                <a:spcPts val="0"/>
              </a:spcBef>
              <a:spcAft>
                <a:spcPts val="0"/>
              </a:spcAft>
              <a:buClr>
                <a:schemeClr val="lt1"/>
              </a:buClr>
              <a:buSzPts val="1900"/>
              <a:buNone/>
              <a:defRPr sz="1900"/>
            </a:lvl8pPr>
            <a:lvl9pPr lvl="8" algn="ctr">
              <a:spcBef>
                <a:spcPts val="0"/>
              </a:spcBef>
              <a:spcAft>
                <a:spcPts val="0"/>
              </a:spcAft>
              <a:buClr>
                <a:schemeClr val="lt1"/>
              </a:buClr>
              <a:buSzPts val="1900"/>
              <a:buNone/>
              <a:defRPr sz="1900"/>
            </a:lvl9pPr>
          </a:lstStyle>
          <a:p/>
        </p:txBody>
      </p:sp>
      <p:sp>
        <p:nvSpPr>
          <p:cNvPr id="259" name="Google Shape;259;p19"/>
          <p:cNvSpPr txBox="1"/>
          <p:nvPr>
            <p:ph idx="2" type="title"/>
          </p:nvPr>
        </p:nvSpPr>
        <p:spPr>
          <a:xfrm>
            <a:off x="3587619" y="720750"/>
            <a:ext cx="2300400" cy="521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900"/>
              <a:buNone/>
              <a:defRPr b="0" sz="1900"/>
            </a:lvl1pPr>
            <a:lvl2pPr lvl="1" algn="ctr">
              <a:spcBef>
                <a:spcPts val="0"/>
              </a:spcBef>
              <a:spcAft>
                <a:spcPts val="0"/>
              </a:spcAft>
              <a:buClr>
                <a:schemeClr val="lt1"/>
              </a:buClr>
              <a:buSzPts val="1900"/>
              <a:buNone/>
              <a:defRPr sz="1900"/>
            </a:lvl2pPr>
            <a:lvl3pPr lvl="2" algn="ctr">
              <a:spcBef>
                <a:spcPts val="0"/>
              </a:spcBef>
              <a:spcAft>
                <a:spcPts val="0"/>
              </a:spcAft>
              <a:buClr>
                <a:schemeClr val="lt1"/>
              </a:buClr>
              <a:buSzPts val="1900"/>
              <a:buNone/>
              <a:defRPr sz="1900"/>
            </a:lvl3pPr>
            <a:lvl4pPr lvl="3" algn="ctr">
              <a:spcBef>
                <a:spcPts val="0"/>
              </a:spcBef>
              <a:spcAft>
                <a:spcPts val="0"/>
              </a:spcAft>
              <a:buClr>
                <a:schemeClr val="lt1"/>
              </a:buClr>
              <a:buSzPts val="1900"/>
              <a:buNone/>
              <a:defRPr sz="1900"/>
            </a:lvl4pPr>
            <a:lvl5pPr lvl="4" algn="ctr">
              <a:spcBef>
                <a:spcPts val="0"/>
              </a:spcBef>
              <a:spcAft>
                <a:spcPts val="0"/>
              </a:spcAft>
              <a:buClr>
                <a:schemeClr val="lt1"/>
              </a:buClr>
              <a:buSzPts val="1900"/>
              <a:buNone/>
              <a:defRPr sz="1900"/>
            </a:lvl5pPr>
            <a:lvl6pPr lvl="5" algn="ctr">
              <a:spcBef>
                <a:spcPts val="0"/>
              </a:spcBef>
              <a:spcAft>
                <a:spcPts val="0"/>
              </a:spcAft>
              <a:buClr>
                <a:schemeClr val="lt1"/>
              </a:buClr>
              <a:buSzPts val="1900"/>
              <a:buNone/>
              <a:defRPr sz="1900"/>
            </a:lvl6pPr>
            <a:lvl7pPr lvl="6" algn="ctr">
              <a:spcBef>
                <a:spcPts val="0"/>
              </a:spcBef>
              <a:spcAft>
                <a:spcPts val="0"/>
              </a:spcAft>
              <a:buClr>
                <a:schemeClr val="lt1"/>
              </a:buClr>
              <a:buSzPts val="1900"/>
              <a:buNone/>
              <a:defRPr sz="1900"/>
            </a:lvl7pPr>
            <a:lvl8pPr lvl="7" algn="ctr">
              <a:spcBef>
                <a:spcPts val="0"/>
              </a:spcBef>
              <a:spcAft>
                <a:spcPts val="0"/>
              </a:spcAft>
              <a:buClr>
                <a:schemeClr val="lt1"/>
              </a:buClr>
              <a:buSzPts val="1900"/>
              <a:buNone/>
              <a:defRPr sz="1900"/>
            </a:lvl8pPr>
            <a:lvl9pPr lvl="8" algn="ctr">
              <a:spcBef>
                <a:spcPts val="0"/>
              </a:spcBef>
              <a:spcAft>
                <a:spcPts val="0"/>
              </a:spcAft>
              <a:buClr>
                <a:schemeClr val="lt1"/>
              </a:buClr>
              <a:buSzPts val="1900"/>
              <a:buNone/>
              <a:defRPr sz="1900"/>
            </a:lvl9pPr>
          </a:lstStyle>
          <a:p/>
        </p:txBody>
      </p:sp>
      <p:sp>
        <p:nvSpPr>
          <p:cNvPr id="260" name="Google Shape;260;p19"/>
          <p:cNvSpPr txBox="1"/>
          <p:nvPr>
            <p:ph idx="3" type="title"/>
          </p:nvPr>
        </p:nvSpPr>
        <p:spPr>
          <a:xfrm>
            <a:off x="6179075" y="720750"/>
            <a:ext cx="2300400" cy="521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900"/>
              <a:buNone/>
              <a:defRPr b="0" sz="1900"/>
            </a:lvl1pPr>
            <a:lvl2pPr lvl="1" algn="ctr">
              <a:spcBef>
                <a:spcPts val="0"/>
              </a:spcBef>
              <a:spcAft>
                <a:spcPts val="0"/>
              </a:spcAft>
              <a:buClr>
                <a:schemeClr val="lt1"/>
              </a:buClr>
              <a:buSzPts val="1900"/>
              <a:buNone/>
              <a:defRPr sz="1900"/>
            </a:lvl2pPr>
            <a:lvl3pPr lvl="2" algn="ctr">
              <a:spcBef>
                <a:spcPts val="0"/>
              </a:spcBef>
              <a:spcAft>
                <a:spcPts val="0"/>
              </a:spcAft>
              <a:buClr>
                <a:schemeClr val="lt1"/>
              </a:buClr>
              <a:buSzPts val="1900"/>
              <a:buNone/>
              <a:defRPr sz="1900"/>
            </a:lvl3pPr>
            <a:lvl4pPr lvl="3" algn="ctr">
              <a:spcBef>
                <a:spcPts val="0"/>
              </a:spcBef>
              <a:spcAft>
                <a:spcPts val="0"/>
              </a:spcAft>
              <a:buClr>
                <a:schemeClr val="lt1"/>
              </a:buClr>
              <a:buSzPts val="1900"/>
              <a:buNone/>
              <a:defRPr sz="1900"/>
            </a:lvl4pPr>
            <a:lvl5pPr lvl="4" algn="ctr">
              <a:spcBef>
                <a:spcPts val="0"/>
              </a:spcBef>
              <a:spcAft>
                <a:spcPts val="0"/>
              </a:spcAft>
              <a:buClr>
                <a:schemeClr val="lt1"/>
              </a:buClr>
              <a:buSzPts val="1900"/>
              <a:buNone/>
              <a:defRPr sz="1900"/>
            </a:lvl5pPr>
            <a:lvl6pPr lvl="5" algn="ctr">
              <a:spcBef>
                <a:spcPts val="0"/>
              </a:spcBef>
              <a:spcAft>
                <a:spcPts val="0"/>
              </a:spcAft>
              <a:buClr>
                <a:schemeClr val="lt1"/>
              </a:buClr>
              <a:buSzPts val="1900"/>
              <a:buNone/>
              <a:defRPr sz="1900"/>
            </a:lvl6pPr>
            <a:lvl7pPr lvl="6" algn="ctr">
              <a:spcBef>
                <a:spcPts val="0"/>
              </a:spcBef>
              <a:spcAft>
                <a:spcPts val="0"/>
              </a:spcAft>
              <a:buClr>
                <a:schemeClr val="lt1"/>
              </a:buClr>
              <a:buSzPts val="1900"/>
              <a:buNone/>
              <a:defRPr sz="1900"/>
            </a:lvl7pPr>
            <a:lvl8pPr lvl="7" algn="ctr">
              <a:spcBef>
                <a:spcPts val="0"/>
              </a:spcBef>
              <a:spcAft>
                <a:spcPts val="0"/>
              </a:spcAft>
              <a:buClr>
                <a:schemeClr val="lt1"/>
              </a:buClr>
              <a:buSzPts val="1900"/>
              <a:buNone/>
              <a:defRPr sz="1900"/>
            </a:lvl8pPr>
            <a:lvl9pPr lvl="8" algn="ctr">
              <a:spcBef>
                <a:spcPts val="0"/>
              </a:spcBef>
              <a:spcAft>
                <a:spcPts val="0"/>
              </a:spcAft>
              <a:buClr>
                <a:schemeClr val="lt1"/>
              </a:buClr>
              <a:buSzPts val="1900"/>
              <a:buNone/>
              <a:defRPr sz="1900"/>
            </a:lvl9pPr>
          </a:lstStyle>
          <a:p/>
        </p:txBody>
      </p:sp>
      <p:sp>
        <p:nvSpPr>
          <p:cNvPr id="261" name="Google Shape;261;p19"/>
          <p:cNvSpPr/>
          <p:nvPr>
            <p:ph idx="4" type="pic"/>
          </p:nvPr>
        </p:nvSpPr>
        <p:spPr>
          <a:xfrm>
            <a:off x="895300" y="1487250"/>
            <a:ext cx="2264100" cy="2729700"/>
          </a:xfrm>
          <a:prstGeom prst="rect">
            <a:avLst/>
          </a:prstGeom>
          <a:noFill/>
          <a:ln>
            <a:noFill/>
          </a:ln>
        </p:spPr>
      </p:sp>
      <p:sp>
        <p:nvSpPr>
          <p:cNvPr id="262" name="Google Shape;262;p19"/>
          <p:cNvSpPr/>
          <p:nvPr>
            <p:ph idx="5" type="pic"/>
          </p:nvPr>
        </p:nvSpPr>
        <p:spPr>
          <a:xfrm>
            <a:off x="3605775" y="1487250"/>
            <a:ext cx="2264100" cy="2729700"/>
          </a:xfrm>
          <a:prstGeom prst="rect">
            <a:avLst/>
          </a:prstGeom>
          <a:noFill/>
          <a:ln>
            <a:noFill/>
          </a:ln>
        </p:spPr>
      </p:sp>
      <p:sp>
        <p:nvSpPr>
          <p:cNvPr id="263" name="Google Shape;263;p19"/>
          <p:cNvSpPr/>
          <p:nvPr>
            <p:ph idx="6" type="pic"/>
          </p:nvPr>
        </p:nvSpPr>
        <p:spPr>
          <a:xfrm>
            <a:off x="6197225" y="1487250"/>
            <a:ext cx="2264100" cy="2729700"/>
          </a:xfrm>
          <a:prstGeom prst="rect">
            <a:avLst/>
          </a:prstGeom>
          <a:noFill/>
          <a:ln>
            <a:noFill/>
          </a:ln>
        </p:spPr>
      </p:sp>
      <p:sp>
        <p:nvSpPr>
          <p:cNvPr id="264" name="Google Shape;264;p19"/>
          <p:cNvSpPr txBox="1"/>
          <p:nvPr>
            <p:ph idx="1" type="subTitle"/>
          </p:nvPr>
        </p:nvSpPr>
        <p:spPr>
          <a:xfrm>
            <a:off x="1187675" y="4299825"/>
            <a:ext cx="1667700" cy="226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
              <a:buFont typeface="Manro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19"/>
          <p:cNvSpPr txBox="1"/>
          <p:nvPr>
            <p:ph idx="7" type="subTitle"/>
          </p:nvPr>
        </p:nvSpPr>
        <p:spPr>
          <a:xfrm rot="-214117">
            <a:off x="3902250" y="4346193"/>
            <a:ext cx="1667634" cy="22634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
              <a:buFont typeface="Manro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19"/>
          <p:cNvSpPr txBox="1"/>
          <p:nvPr>
            <p:ph idx="8" type="subTitle"/>
          </p:nvPr>
        </p:nvSpPr>
        <p:spPr>
          <a:xfrm rot="215969">
            <a:off x="6495540" y="4324572"/>
            <a:ext cx="1667690" cy="22634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
              <a:buFont typeface="Manro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body and image">
  <p:cSld name="BLANK_1_1_1_1_1_1_1_1_1_1_1_1">
    <p:bg>
      <p:bgPr>
        <a:solidFill>
          <a:schemeClr val="lt1"/>
        </a:solidFill>
      </p:bgPr>
    </p:bg>
    <p:spTree>
      <p:nvGrpSpPr>
        <p:cNvPr id="267" name="Shape 267"/>
        <p:cNvGrpSpPr/>
        <p:nvPr/>
      </p:nvGrpSpPr>
      <p:grpSpPr>
        <a:xfrm>
          <a:off x="0" y="0"/>
          <a:ext cx="0" cy="0"/>
          <a:chOff x="0" y="0"/>
          <a:chExt cx="0" cy="0"/>
        </a:xfrm>
      </p:grpSpPr>
      <p:sp>
        <p:nvSpPr>
          <p:cNvPr id="268" name="Google Shape;268;p20"/>
          <p:cNvSpPr/>
          <p:nvPr/>
        </p:nvSpPr>
        <p:spPr>
          <a:xfrm rot="-300782">
            <a:off x="5105280" y="419634"/>
            <a:ext cx="3577384" cy="4308283"/>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69" name="Google Shape;269;p20"/>
          <p:cNvSpPr/>
          <p:nvPr>
            <p:ph idx="2" type="pic"/>
          </p:nvPr>
        </p:nvSpPr>
        <p:spPr>
          <a:xfrm>
            <a:off x="2050" y="2050"/>
            <a:ext cx="4778400" cy="5143500"/>
          </a:xfrm>
          <a:prstGeom prst="rect">
            <a:avLst/>
          </a:prstGeom>
          <a:noFill/>
          <a:ln>
            <a:noFill/>
          </a:ln>
        </p:spPr>
      </p:sp>
      <p:sp>
        <p:nvSpPr>
          <p:cNvPr id="270" name="Google Shape;270;p20"/>
          <p:cNvSpPr/>
          <p:nvPr/>
        </p:nvSpPr>
        <p:spPr>
          <a:xfrm rot="134178">
            <a:off x="5002593" y="293901"/>
            <a:ext cx="3782581" cy="4555675"/>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71" name="Google Shape;271;p20"/>
          <p:cNvSpPr txBox="1"/>
          <p:nvPr>
            <p:ph type="title"/>
          </p:nvPr>
        </p:nvSpPr>
        <p:spPr>
          <a:xfrm rot="124275">
            <a:off x="5368207" y="536624"/>
            <a:ext cx="3037985" cy="614501"/>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p:txBody>
      </p:sp>
      <p:sp>
        <p:nvSpPr>
          <p:cNvPr id="272" name="Google Shape;272;p20"/>
          <p:cNvSpPr txBox="1"/>
          <p:nvPr>
            <p:ph idx="1" type="body"/>
          </p:nvPr>
        </p:nvSpPr>
        <p:spPr>
          <a:xfrm rot="119438">
            <a:off x="5194650" y="1261934"/>
            <a:ext cx="3281881" cy="2287382"/>
          </a:xfrm>
          <a:prstGeom prst="rect">
            <a:avLst/>
          </a:prstGeom>
        </p:spPr>
        <p:txBody>
          <a:bodyPr anchorCtr="0" anchor="ctr" bIns="91425" lIns="91425" spcFirstLastPara="1" rIns="91425" wrap="square" tIns="91425">
            <a:noAutofit/>
          </a:bodyPr>
          <a:lstStyle>
            <a:lvl1pPr indent="-317500" lvl="0" marL="457200" algn="ctr">
              <a:spcBef>
                <a:spcPts val="0"/>
              </a:spcBef>
              <a:spcAft>
                <a:spcPts val="0"/>
              </a:spcAft>
              <a:buSzPts val="1400"/>
              <a:buFont typeface="Manrope Medium"/>
              <a:buChar char="●"/>
              <a:defRPr>
                <a:latin typeface="Manrope Medium"/>
                <a:ea typeface="Manrope Medium"/>
                <a:cs typeface="Manrope Medium"/>
                <a:sym typeface="Manrope Medium"/>
              </a:defRPr>
            </a:lvl1pPr>
            <a:lvl2pPr indent="-317500" lvl="1" marL="914400" algn="ctr">
              <a:spcBef>
                <a:spcPts val="0"/>
              </a:spcBef>
              <a:spcAft>
                <a:spcPts val="0"/>
              </a:spcAft>
              <a:buSzPts val="1400"/>
              <a:buFont typeface="Manrope Medium"/>
              <a:buChar char="○"/>
              <a:defRPr>
                <a:latin typeface="Manrope Medium"/>
                <a:ea typeface="Manrope Medium"/>
                <a:cs typeface="Manrope Medium"/>
                <a:sym typeface="Manrope Medium"/>
              </a:defRPr>
            </a:lvl2pPr>
            <a:lvl3pPr indent="-317500" lvl="2" marL="1371600" algn="ctr">
              <a:spcBef>
                <a:spcPts val="0"/>
              </a:spcBef>
              <a:spcAft>
                <a:spcPts val="0"/>
              </a:spcAft>
              <a:buSzPts val="1400"/>
              <a:buFont typeface="Manrope Medium"/>
              <a:buChar char="■"/>
              <a:defRPr>
                <a:latin typeface="Manrope Medium"/>
                <a:ea typeface="Manrope Medium"/>
                <a:cs typeface="Manrope Medium"/>
                <a:sym typeface="Manrope Medium"/>
              </a:defRPr>
            </a:lvl3pPr>
            <a:lvl4pPr indent="-317500" lvl="3" marL="1828800" algn="ctr">
              <a:spcBef>
                <a:spcPts val="0"/>
              </a:spcBef>
              <a:spcAft>
                <a:spcPts val="0"/>
              </a:spcAft>
              <a:buSzPts val="1400"/>
              <a:buFont typeface="Manrope Medium"/>
              <a:buChar char="●"/>
              <a:defRPr>
                <a:latin typeface="Manrope Medium"/>
                <a:ea typeface="Manrope Medium"/>
                <a:cs typeface="Manrope Medium"/>
                <a:sym typeface="Manrope Medium"/>
              </a:defRPr>
            </a:lvl4pPr>
            <a:lvl5pPr indent="-317500" lvl="4" marL="2286000" algn="ctr">
              <a:spcBef>
                <a:spcPts val="0"/>
              </a:spcBef>
              <a:spcAft>
                <a:spcPts val="0"/>
              </a:spcAft>
              <a:buSzPts val="1400"/>
              <a:buFont typeface="Manrope Medium"/>
              <a:buChar char="○"/>
              <a:defRPr>
                <a:latin typeface="Manrope Medium"/>
                <a:ea typeface="Manrope Medium"/>
                <a:cs typeface="Manrope Medium"/>
                <a:sym typeface="Manrope Medium"/>
              </a:defRPr>
            </a:lvl5pPr>
            <a:lvl6pPr indent="-317500" lvl="5" marL="2743200" algn="ctr">
              <a:spcBef>
                <a:spcPts val="0"/>
              </a:spcBef>
              <a:spcAft>
                <a:spcPts val="0"/>
              </a:spcAft>
              <a:buSzPts val="1400"/>
              <a:buFont typeface="Manrope Medium"/>
              <a:buChar char="■"/>
              <a:defRPr>
                <a:latin typeface="Manrope Medium"/>
                <a:ea typeface="Manrope Medium"/>
                <a:cs typeface="Manrope Medium"/>
                <a:sym typeface="Manrope Medium"/>
              </a:defRPr>
            </a:lvl6pPr>
            <a:lvl7pPr indent="-317500" lvl="6" marL="3200400" algn="ctr">
              <a:spcBef>
                <a:spcPts val="0"/>
              </a:spcBef>
              <a:spcAft>
                <a:spcPts val="0"/>
              </a:spcAft>
              <a:buSzPts val="1400"/>
              <a:buFont typeface="Manrope Medium"/>
              <a:buChar char="●"/>
              <a:defRPr>
                <a:latin typeface="Manrope Medium"/>
                <a:ea typeface="Manrope Medium"/>
                <a:cs typeface="Manrope Medium"/>
                <a:sym typeface="Manrope Medium"/>
              </a:defRPr>
            </a:lvl7pPr>
            <a:lvl8pPr indent="-317500" lvl="7" marL="3657600" algn="ctr">
              <a:spcBef>
                <a:spcPts val="0"/>
              </a:spcBef>
              <a:spcAft>
                <a:spcPts val="0"/>
              </a:spcAft>
              <a:buSzPts val="1400"/>
              <a:buFont typeface="Manrope Medium"/>
              <a:buChar char="○"/>
              <a:defRPr>
                <a:latin typeface="Manrope Medium"/>
                <a:ea typeface="Manrope Medium"/>
                <a:cs typeface="Manrope Medium"/>
                <a:sym typeface="Manrope Medium"/>
              </a:defRPr>
            </a:lvl8pPr>
            <a:lvl9pPr indent="-317500" lvl="8" marL="4114800" algn="ctr">
              <a:spcBef>
                <a:spcPts val="0"/>
              </a:spcBef>
              <a:spcAft>
                <a:spcPts val="0"/>
              </a:spcAft>
              <a:buSzPts val="1400"/>
              <a:buFont typeface="Manrope Medium"/>
              <a:buChar char="■"/>
              <a:defRPr>
                <a:latin typeface="Manrope Medium"/>
                <a:ea typeface="Manrope Medium"/>
                <a:cs typeface="Manrope Medium"/>
                <a:sym typeface="Manrope Medium"/>
              </a:defRPr>
            </a:lvl9pPr>
          </a:lstStyle>
          <a:p/>
        </p:txBody>
      </p:sp>
      <p:sp>
        <p:nvSpPr>
          <p:cNvPr id="273" name="Google Shape;273;p20"/>
          <p:cNvSpPr txBox="1"/>
          <p:nvPr>
            <p:ph idx="3" type="body"/>
          </p:nvPr>
        </p:nvSpPr>
        <p:spPr>
          <a:xfrm rot="131721">
            <a:off x="5123776" y="3854495"/>
            <a:ext cx="3281408" cy="616356"/>
          </a:xfrm>
          <a:prstGeom prst="rect">
            <a:avLst/>
          </a:prstGeom>
        </p:spPr>
        <p:txBody>
          <a:bodyPr anchorCtr="0" anchor="ctr" bIns="91425" lIns="91425" spcFirstLastPara="1" rIns="91425" wrap="square" tIns="91425">
            <a:spAutoFit/>
          </a:bodyPr>
          <a:lstStyle>
            <a:lvl1pPr indent="-304800" lvl="0" marL="457200" algn="ctr">
              <a:spcBef>
                <a:spcPts val="0"/>
              </a:spcBef>
              <a:spcAft>
                <a:spcPts val="0"/>
              </a:spcAft>
              <a:buSzPts val="1200"/>
              <a:buFont typeface="Manrope Medium"/>
              <a:buChar char="●"/>
              <a:defRPr>
                <a:latin typeface="Manrope Medium"/>
                <a:ea typeface="Manrope Medium"/>
                <a:cs typeface="Manrope Medium"/>
                <a:sym typeface="Manrope Medium"/>
              </a:defRPr>
            </a:lvl1pPr>
            <a:lvl2pPr indent="-304800" lvl="1" marL="914400" algn="ctr">
              <a:spcBef>
                <a:spcPts val="800"/>
              </a:spcBef>
              <a:spcAft>
                <a:spcPts val="0"/>
              </a:spcAft>
              <a:buSzPts val="1200"/>
              <a:buFont typeface="Manrope Medium"/>
              <a:buChar char="○"/>
              <a:defRPr>
                <a:latin typeface="Manrope Medium"/>
                <a:ea typeface="Manrope Medium"/>
                <a:cs typeface="Manrope Medium"/>
                <a:sym typeface="Manrope Medium"/>
              </a:defRPr>
            </a:lvl2pPr>
            <a:lvl3pPr indent="-304800" lvl="2" marL="1371600" algn="ctr">
              <a:spcBef>
                <a:spcPts val="800"/>
              </a:spcBef>
              <a:spcAft>
                <a:spcPts val="0"/>
              </a:spcAft>
              <a:buSzPts val="1200"/>
              <a:buFont typeface="Manrope Medium"/>
              <a:buChar char="■"/>
              <a:defRPr>
                <a:latin typeface="Manrope Medium"/>
                <a:ea typeface="Manrope Medium"/>
                <a:cs typeface="Manrope Medium"/>
                <a:sym typeface="Manrope Medium"/>
              </a:defRPr>
            </a:lvl3pPr>
            <a:lvl4pPr indent="-304800" lvl="3" marL="1828800" algn="ctr">
              <a:spcBef>
                <a:spcPts val="800"/>
              </a:spcBef>
              <a:spcAft>
                <a:spcPts val="0"/>
              </a:spcAft>
              <a:buSzPts val="1200"/>
              <a:buFont typeface="Manrope Medium"/>
              <a:buChar char="●"/>
              <a:defRPr>
                <a:latin typeface="Manrope Medium"/>
                <a:ea typeface="Manrope Medium"/>
                <a:cs typeface="Manrope Medium"/>
                <a:sym typeface="Manrope Medium"/>
              </a:defRPr>
            </a:lvl4pPr>
            <a:lvl5pPr indent="-304800" lvl="4" marL="2286000" algn="ctr">
              <a:spcBef>
                <a:spcPts val="800"/>
              </a:spcBef>
              <a:spcAft>
                <a:spcPts val="0"/>
              </a:spcAft>
              <a:buSzPts val="1200"/>
              <a:buFont typeface="Manrope Medium"/>
              <a:buChar char="○"/>
              <a:defRPr>
                <a:latin typeface="Manrope Medium"/>
                <a:ea typeface="Manrope Medium"/>
                <a:cs typeface="Manrope Medium"/>
                <a:sym typeface="Manrope Medium"/>
              </a:defRPr>
            </a:lvl5pPr>
            <a:lvl6pPr indent="-304800" lvl="5" marL="2743200" algn="ctr">
              <a:spcBef>
                <a:spcPts val="800"/>
              </a:spcBef>
              <a:spcAft>
                <a:spcPts val="0"/>
              </a:spcAft>
              <a:buSzPts val="1200"/>
              <a:buFont typeface="Manrope Medium"/>
              <a:buChar char="■"/>
              <a:defRPr>
                <a:latin typeface="Manrope Medium"/>
                <a:ea typeface="Manrope Medium"/>
                <a:cs typeface="Manrope Medium"/>
                <a:sym typeface="Manrope Medium"/>
              </a:defRPr>
            </a:lvl6pPr>
            <a:lvl7pPr indent="-304800" lvl="6" marL="3200400" algn="ctr">
              <a:spcBef>
                <a:spcPts val="800"/>
              </a:spcBef>
              <a:spcAft>
                <a:spcPts val="0"/>
              </a:spcAft>
              <a:buSzPts val="1200"/>
              <a:buFont typeface="Manrope Medium"/>
              <a:buChar char="●"/>
              <a:defRPr>
                <a:latin typeface="Manrope Medium"/>
                <a:ea typeface="Manrope Medium"/>
                <a:cs typeface="Manrope Medium"/>
                <a:sym typeface="Manrope Medium"/>
              </a:defRPr>
            </a:lvl7pPr>
            <a:lvl8pPr indent="-304800" lvl="7" marL="3657600" algn="ctr">
              <a:spcBef>
                <a:spcPts val="800"/>
              </a:spcBef>
              <a:spcAft>
                <a:spcPts val="0"/>
              </a:spcAft>
              <a:buSzPts val="1200"/>
              <a:buFont typeface="Manrope Medium"/>
              <a:buChar char="○"/>
              <a:defRPr>
                <a:latin typeface="Manrope Medium"/>
                <a:ea typeface="Manrope Medium"/>
                <a:cs typeface="Manrope Medium"/>
                <a:sym typeface="Manrope Medium"/>
              </a:defRPr>
            </a:lvl8pPr>
            <a:lvl9pPr indent="-304800" lvl="8" marL="4114800" algn="ctr">
              <a:spcBef>
                <a:spcPts val="800"/>
              </a:spcBef>
              <a:spcAft>
                <a:spcPts val="800"/>
              </a:spcAft>
              <a:buSzPts val="1200"/>
              <a:buFont typeface="Manrope Medium"/>
              <a:buChar char="■"/>
              <a:defRPr>
                <a:latin typeface="Manrope Medium"/>
                <a:ea typeface="Manrope Medium"/>
                <a:cs typeface="Manrope Medium"/>
                <a:sym typeface="Manrope Medium"/>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2">
  <p:cSld name="BLANK_1_1_1_1_1_1_1_1_1_1_1_1_2_1">
    <p:bg>
      <p:bgPr>
        <a:solidFill>
          <a:schemeClr val="lt1"/>
        </a:solidFill>
      </p:bgPr>
    </p:bg>
    <p:spTree>
      <p:nvGrpSpPr>
        <p:cNvPr id="274" name="Shape 274"/>
        <p:cNvGrpSpPr/>
        <p:nvPr/>
      </p:nvGrpSpPr>
      <p:grpSpPr>
        <a:xfrm>
          <a:off x="0" y="0"/>
          <a:ext cx="0" cy="0"/>
          <a:chOff x="0" y="0"/>
          <a:chExt cx="0" cy="0"/>
        </a:xfrm>
      </p:grpSpPr>
      <p:sp>
        <p:nvSpPr>
          <p:cNvPr id="275" name="Google Shape;275;p21"/>
          <p:cNvSpPr/>
          <p:nvPr/>
        </p:nvSpPr>
        <p:spPr>
          <a:xfrm rot="482751">
            <a:off x="407815" y="419618"/>
            <a:ext cx="3577314" cy="4308406"/>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76" name="Google Shape;276;p21"/>
          <p:cNvSpPr/>
          <p:nvPr>
            <p:ph idx="2" type="pic"/>
          </p:nvPr>
        </p:nvSpPr>
        <p:spPr>
          <a:xfrm>
            <a:off x="4372975" y="2050"/>
            <a:ext cx="4778400" cy="5143500"/>
          </a:xfrm>
          <a:prstGeom prst="rect">
            <a:avLst/>
          </a:prstGeom>
          <a:noFill/>
          <a:ln>
            <a:noFill/>
          </a:ln>
        </p:spPr>
      </p:sp>
      <p:sp>
        <p:nvSpPr>
          <p:cNvPr id="277" name="Google Shape;277;p21"/>
          <p:cNvSpPr/>
          <p:nvPr/>
        </p:nvSpPr>
        <p:spPr>
          <a:xfrm rot="-98716">
            <a:off x="327421" y="293858"/>
            <a:ext cx="3782459" cy="45558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78" name="Google Shape;278;p21"/>
          <p:cNvSpPr txBox="1"/>
          <p:nvPr>
            <p:ph type="title"/>
          </p:nvPr>
        </p:nvSpPr>
        <p:spPr>
          <a:xfrm rot="-108624">
            <a:off x="673475" y="530154"/>
            <a:ext cx="3038717" cy="61381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p:txBody>
      </p:sp>
      <p:sp>
        <p:nvSpPr>
          <p:cNvPr id="279" name="Google Shape;279;p21"/>
          <p:cNvSpPr txBox="1"/>
          <p:nvPr>
            <p:ph idx="1" type="body"/>
          </p:nvPr>
        </p:nvSpPr>
        <p:spPr>
          <a:xfrm flipH="1" rot="-131721">
            <a:off x="577990" y="3865770"/>
            <a:ext cx="3281408" cy="616356"/>
          </a:xfrm>
          <a:prstGeom prst="rect">
            <a:avLst/>
          </a:prstGeom>
        </p:spPr>
        <p:txBody>
          <a:bodyPr anchorCtr="0" anchor="ctr" bIns="91425" lIns="91425" spcFirstLastPara="1" rIns="91425" wrap="square" tIns="91425">
            <a:spAutoFit/>
          </a:bodyPr>
          <a:lstStyle>
            <a:lvl1pPr indent="-304800" lvl="0" marL="457200" algn="ctr">
              <a:spcBef>
                <a:spcPts val="0"/>
              </a:spcBef>
              <a:spcAft>
                <a:spcPts val="0"/>
              </a:spcAft>
              <a:buSzPts val="1200"/>
              <a:buFont typeface="Manrope Medium"/>
              <a:buChar char="●"/>
              <a:defRPr>
                <a:latin typeface="Manrope Medium"/>
                <a:ea typeface="Manrope Medium"/>
                <a:cs typeface="Manrope Medium"/>
                <a:sym typeface="Manrope Medium"/>
              </a:defRPr>
            </a:lvl1pPr>
            <a:lvl2pPr indent="-304800" lvl="1" marL="914400" algn="ctr">
              <a:spcBef>
                <a:spcPts val="800"/>
              </a:spcBef>
              <a:spcAft>
                <a:spcPts val="0"/>
              </a:spcAft>
              <a:buSzPts val="1200"/>
              <a:buFont typeface="Manrope Medium"/>
              <a:buChar char="○"/>
              <a:defRPr>
                <a:latin typeface="Manrope Medium"/>
                <a:ea typeface="Manrope Medium"/>
                <a:cs typeface="Manrope Medium"/>
                <a:sym typeface="Manrope Medium"/>
              </a:defRPr>
            </a:lvl2pPr>
            <a:lvl3pPr indent="-304800" lvl="2" marL="1371600" algn="ctr">
              <a:spcBef>
                <a:spcPts val="800"/>
              </a:spcBef>
              <a:spcAft>
                <a:spcPts val="0"/>
              </a:spcAft>
              <a:buSzPts val="1200"/>
              <a:buFont typeface="Manrope Medium"/>
              <a:buChar char="■"/>
              <a:defRPr>
                <a:latin typeface="Manrope Medium"/>
                <a:ea typeface="Manrope Medium"/>
                <a:cs typeface="Manrope Medium"/>
                <a:sym typeface="Manrope Medium"/>
              </a:defRPr>
            </a:lvl3pPr>
            <a:lvl4pPr indent="-304800" lvl="3" marL="1828800" algn="ctr">
              <a:spcBef>
                <a:spcPts val="800"/>
              </a:spcBef>
              <a:spcAft>
                <a:spcPts val="0"/>
              </a:spcAft>
              <a:buSzPts val="1200"/>
              <a:buFont typeface="Manrope Medium"/>
              <a:buChar char="●"/>
              <a:defRPr>
                <a:latin typeface="Manrope Medium"/>
                <a:ea typeface="Manrope Medium"/>
                <a:cs typeface="Manrope Medium"/>
                <a:sym typeface="Manrope Medium"/>
              </a:defRPr>
            </a:lvl4pPr>
            <a:lvl5pPr indent="-304800" lvl="4" marL="2286000" algn="ctr">
              <a:spcBef>
                <a:spcPts val="800"/>
              </a:spcBef>
              <a:spcAft>
                <a:spcPts val="0"/>
              </a:spcAft>
              <a:buSzPts val="1200"/>
              <a:buFont typeface="Manrope Medium"/>
              <a:buChar char="○"/>
              <a:defRPr>
                <a:latin typeface="Manrope Medium"/>
                <a:ea typeface="Manrope Medium"/>
                <a:cs typeface="Manrope Medium"/>
                <a:sym typeface="Manrope Medium"/>
              </a:defRPr>
            </a:lvl5pPr>
            <a:lvl6pPr indent="-304800" lvl="5" marL="2743200" algn="ctr">
              <a:spcBef>
                <a:spcPts val="800"/>
              </a:spcBef>
              <a:spcAft>
                <a:spcPts val="0"/>
              </a:spcAft>
              <a:buSzPts val="1200"/>
              <a:buFont typeface="Manrope Medium"/>
              <a:buChar char="■"/>
              <a:defRPr>
                <a:latin typeface="Manrope Medium"/>
                <a:ea typeface="Manrope Medium"/>
                <a:cs typeface="Manrope Medium"/>
                <a:sym typeface="Manrope Medium"/>
              </a:defRPr>
            </a:lvl6pPr>
            <a:lvl7pPr indent="-304800" lvl="6" marL="3200400" algn="ctr">
              <a:spcBef>
                <a:spcPts val="800"/>
              </a:spcBef>
              <a:spcAft>
                <a:spcPts val="0"/>
              </a:spcAft>
              <a:buSzPts val="1200"/>
              <a:buFont typeface="Manrope Medium"/>
              <a:buChar char="●"/>
              <a:defRPr>
                <a:latin typeface="Manrope Medium"/>
                <a:ea typeface="Manrope Medium"/>
                <a:cs typeface="Manrope Medium"/>
                <a:sym typeface="Manrope Medium"/>
              </a:defRPr>
            </a:lvl7pPr>
            <a:lvl8pPr indent="-304800" lvl="7" marL="3657600" algn="ctr">
              <a:spcBef>
                <a:spcPts val="800"/>
              </a:spcBef>
              <a:spcAft>
                <a:spcPts val="0"/>
              </a:spcAft>
              <a:buSzPts val="1200"/>
              <a:buFont typeface="Manrope Medium"/>
              <a:buChar char="○"/>
              <a:defRPr>
                <a:latin typeface="Manrope Medium"/>
                <a:ea typeface="Manrope Medium"/>
                <a:cs typeface="Manrope Medium"/>
                <a:sym typeface="Manrope Medium"/>
              </a:defRPr>
            </a:lvl8pPr>
            <a:lvl9pPr indent="-304800" lvl="8" marL="4114800" algn="ctr">
              <a:spcBef>
                <a:spcPts val="800"/>
              </a:spcBef>
              <a:spcAft>
                <a:spcPts val="800"/>
              </a:spcAft>
              <a:buSzPts val="1200"/>
              <a:buFont typeface="Manrope Medium"/>
              <a:buChar char="■"/>
              <a:defRPr>
                <a:latin typeface="Manrope Medium"/>
                <a:ea typeface="Manrope Medium"/>
                <a:cs typeface="Manrope Medium"/>
                <a:sym typeface="Manrope Medium"/>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3">
  <p:cSld name="BLANK_1_1_1_1_1_1_1_1_1_1_1_1_2">
    <p:bg>
      <p:bgPr>
        <a:solidFill>
          <a:schemeClr val="lt1"/>
        </a:solidFill>
      </p:bgPr>
    </p:bg>
    <p:spTree>
      <p:nvGrpSpPr>
        <p:cNvPr id="280" name="Shape 280"/>
        <p:cNvGrpSpPr/>
        <p:nvPr/>
      </p:nvGrpSpPr>
      <p:grpSpPr>
        <a:xfrm>
          <a:off x="0" y="0"/>
          <a:ext cx="0" cy="0"/>
          <a:chOff x="0" y="0"/>
          <a:chExt cx="0" cy="0"/>
        </a:xfrm>
      </p:grpSpPr>
      <p:sp>
        <p:nvSpPr>
          <p:cNvPr id="281" name="Google Shape;281;p22"/>
          <p:cNvSpPr/>
          <p:nvPr/>
        </p:nvSpPr>
        <p:spPr>
          <a:xfrm rot="-300782">
            <a:off x="5105280" y="419634"/>
            <a:ext cx="3577384" cy="4308283"/>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82" name="Google Shape;282;p22"/>
          <p:cNvSpPr/>
          <p:nvPr>
            <p:ph idx="2" type="pic"/>
          </p:nvPr>
        </p:nvSpPr>
        <p:spPr>
          <a:xfrm>
            <a:off x="2050" y="2050"/>
            <a:ext cx="4778400" cy="5143500"/>
          </a:xfrm>
          <a:prstGeom prst="rect">
            <a:avLst/>
          </a:prstGeom>
          <a:noFill/>
          <a:ln>
            <a:noFill/>
          </a:ln>
        </p:spPr>
      </p:sp>
      <p:sp>
        <p:nvSpPr>
          <p:cNvPr id="283" name="Google Shape;283;p22"/>
          <p:cNvSpPr/>
          <p:nvPr/>
        </p:nvSpPr>
        <p:spPr>
          <a:xfrm rot="134178">
            <a:off x="5002660" y="293903"/>
            <a:ext cx="3782581" cy="4555675"/>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284" name="Google Shape;284;p22"/>
          <p:cNvSpPr txBox="1"/>
          <p:nvPr>
            <p:ph idx="1" type="body"/>
          </p:nvPr>
        </p:nvSpPr>
        <p:spPr>
          <a:xfrm rot="119438">
            <a:off x="5194650" y="1261934"/>
            <a:ext cx="3281881" cy="2287382"/>
          </a:xfrm>
          <a:prstGeom prst="rect">
            <a:avLst/>
          </a:prstGeom>
        </p:spPr>
        <p:txBody>
          <a:bodyPr anchorCtr="0" anchor="ctr" bIns="91425" lIns="91425" spcFirstLastPara="1" rIns="91425" wrap="square" tIns="91425">
            <a:noAutofit/>
          </a:bodyPr>
          <a:lstStyle>
            <a:lvl1pPr indent="-317500" lvl="0" marL="457200" algn="ctr">
              <a:spcBef>
                <a:spcPts val="0"/>
              </a:spcBef>
              <a:spcAft>
                <a:spcPts val="0"/>
              </a:spcAft>
              <a:buSzPts val="1400"/>
              <a:buFont typeface="Manrope Medium"/>
              <a:buChar char="●"/>
              <a:defRPr>
                <a:latin typeface="Manrope Medium"/>
                <a:ea typeface="Manrope Medium"/>
                <a:cs typeface="Manrope Medium"/>
                <a:sym typeface="Manrope Medium"/>
              </a:defRPr>
            </a:lvl1pPr>
            <a:lvl2pPr indent="-317500" lvl="1" marL="914400" algn="ctr">
              <a:spcBef>
                <a:spcPts val="0"/>
              </a:spcBef>
              <a:spcAft>
                <a:spcPts val="0"/>
              </a:spcAft>
              <a:buSzPts val="1400"/>
              <a:buFont typeface="Manrope Medium"/>
              <a:buChar char="○"/>
              <a:defRPr>
                <a:latin typeface="Manrope Medium"/>
                <a:ea typeface="Manrope Medium"/>
                <a:cs typeface="Manrope Medium"/>
                <a:sym typeface="Manrope Medium"/>
              </a:defRPr>
            </a:lvl2pPr>
            <a:lvl3pPr indent="-317500" lvl="2" marL="1371600" algn="ctr">
              <a:spcBef>
                <a:spcPts val="0"/>
              </a:spcBef>
              <a:spcAft>
                <a:spcPts val="0"/>
              </a:spcAft>
              <a:buSzPts val="1400"/>
              <a:buFont typeface="Manrope Medium"/>
              <a:buChar char="■"/>
              <a:defRPr>
                <a:latin typeface="Manrope Medium"/>
                <a:ea typeface="Manrope Medium"/>
                <a:cs typeface="Manrope Medium"/>
                <a:sym typeface="Manrope Medium"/>
              </a:defRPr>
            </a:lvl3pPr>
            <a:lvl4pPr indent="-317500" lvl="3" marL="1828800" algn="ctr">
              <a:spcBef>
                <a:spcPts val="0"/>
              </a:spcBef>
              <a:spcAft>
                <a:spcPts val="0"/>
              </a:spcAft>
              <a:buSzPts val="1400"/>
              <a:buFont typeface="Manrope Medium"/>
              <a:buChar char="●"/>
              <a:defRPr>
                <a:latin typeface="Manrope Medium"/>
                <a:ea typeface="Manrope Medium"/>
                <a:cs typeface="Manrope Medium"/>
                <a:sym typeface="Manrope Medium"/>
              </a:defRPr>
            </a:lvl4pPr>
            <a:lvl5pPr indent="-317500" lvl="4" marL="2286000" algn="ctr">
              <a:spcBef>
                <a:spcPts val="0"/>
              </a:spcBef>
              <a:spcAft>
                <a:spcPts val="0"/>
              </a:spcAft>
              <a:buSzPts val="1400"/>
              <a:buFont typeface="Manrope Medium"/>
              <a:buChar char="○"/>
              <a:defRPr>
                <a:latin typeface="Manrope Medium"/>
                <a:ea typeface="Manrope Medium"/>
                <a:cs typeface="Manrope Medium"/>
                <a:sym typeface="Manrope Medium"/>
              </a:defRPr>
            </a:lvl5pPr>
            <a:lvl6pPr indent="-317500" lvl="5" marL="2743200" algn="ctr">
              <a:spcBef>
                <a:spcPts val="0"/>
              </a:spcBef>
              <a:spcAft>
                <a:spcPts val="0"/>
              </a:spcAft>
              <a:buSzPts val="1400"/>
              <a:buFont typeface="Manrope Medium"/>
              <a:buChar char="■"/>
              <a:defRPr>
                <a:latin typeface="Manrope Medium"/>
                <a:ea typeface="Manrope Medium"/>
                <a:cs typeface="Manrope Medium"/>
                <a:sym typeface="Manrope Medium"/>
              </a:defRPr>
            </a:lvl6pPr>
            <a:lvl7pPr indent="-317500" lvl="6" marL="3200400" algn="ctr">
              <a:spcBef>
                <a:spcPts val="0"/>
              </a:spcBef>
              <a:spcAft>
                <a:spcPts val="0"/>
              </a:spcAft>
              <a:buSzPts val="1400"/>
              <a:buFont typeface="Manrope Medium"/>
              <a:buChar char="●"/>
              <a:defRPr>
                <a:latin typeface="Manrope Medium"/>
                <a:ea typeface="Manrope Medium"/>
                <a:cs typeface="Manrope Medium"/>
                <a:sym typeface="Manrope Medium"/>
              </a:defRPr>
            </a:lvl7pPr>
            <a:lvl8pPr indent="-317500" lvl="7" marL="3657600" algn="ctr">
              <a:spcBef>
                <a:spcPts val="0"/>
              </a:spcBef>
              <a:spcAft>
                <a:spcPts val="0"/>
              </a:spcAft>
              <a:buSzPts val="1400"/>
              <a:buFont typeface="Manrope Medium"/>
              <a:buChar char="○"/>
              <a:defRPr>
                <a:latin typeface="Manrope Medium"/>
                <a:ea typeface="Manrope Medium"/>
                <a:cs typeface="Manrope Medium"/>
                <a:sym typeface="Manrope Medium"/>
              </a:defRPr>
            </a:lvl8pPr>
            <a:lvl9pPr indent="-317500" lvl="8" marL="4114800" algn="ctr">
              <a:spcBef>
                <a:spcPts val="0"/>
              </a:spcBef>
              <a:spcAft>
                <a:spcPts val="0"/>
              </a:spcAft>
              <a:buSzPts val="1400"/>
              <a:buFont typeface="Manrope Medium"/>
              <a:buChar char="■"/>
              <a:defRPr>
                <a:latin typeface="Manrope Medium"/>
                <a:ea typeface="Manrope Medium"/>
                <a:cs typeface="Manrope Medium"/>
                <a:sym typeface="Manrope Medium"/>
              </a:defRPr>
            </a:lvl9pPr>
          </a:lstStyle>
          <a:p/>
        </p:txBody>
      </p:sp>
      <p:sp>
        <p:nvSpPr>
          <p:cNvPr id="285" name="Google Shape;285;p22"/>
          <p:cNvSpPr txBox="1"/>
          <p:nvPr>
            <p:ph type="title"/>
          </p:nvPr>
        </p:nvSpPr>
        <p:spPr>
          <a:xfrm rot="124275">
            <a:off x="5368207" y="536624"/>
            <a:ext cx="3037985" cy="614501"/>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p:txBody>
      </p:sp>
      <p:sp>
        <p:nvSpPr>
          <p:cNvPr id="286" name="Google Shape;286;p22"/>
          <p:cNvSpPr txBox="1"/>
          <p:nvPr>
            <p:ph idx="3" type="body"/>
          </p:nvPr>
        </p:nvSpPr>
        <p:spPr>
          <a:xfrm rot="131721">
            <a:off x="5123776" y="3854495"/>
            <a:ext cx="3281408" cy="616356"/>
          </a:xfrm>
          <a:prstGeom prst="rect">
            <a:avLst/>
          </a:prstGeom>
        </p:spPr>
        <p:txBody>
          <a:bodyPr anchorCtr="0" anchor="ctr" bIns="91425" lIns="91425" spcFirstLastPara="1" rIns="91425" wrap="square" tIns="91425">
            <a:spAutoFit/>
          </a:bodyPr>
          <a:lstStyle>
            <a:lvl1pPr indent="-304800" lvl="0" marL="457200" algn="ctr">
              <a:spcBef>
                <a:spcPts val="0"/>
              </a:spcBef>
              <a:spcAft>
                <a:spcPts val="0"/>
              </a:spcAft>
              <a:buSzPts val="1200"/>
              <a:buFont typeface="Manrope Medium"/>
              <a:buChar char="●"/>
              <a:defRPr>
                <a:latin typeface="Manrope Medium"/>
                <a:ea typeface="Manrope Medium"/>
                <a:cs typeface="Manrope Medium"/>
                <a:sym typeface="Manrope Medium"/>
              </a:defRPr>
            </a:lvl1pPr>
            <a:lvl2pPr indent="-304800" lvl="1" marL="914400" algn="ctr">
              <a:spcBef>
                <a:spcPts val="800"/>
              </a:spcBef>
              <a:spcAft>
                <a:spcPts val="0"/>
              </a:spcAft>
              <a:buSzPts val="1200"/>
              <a:buFont typeface="Manrope Medium"/>
              <a:buChar char="○"/>
              <a:defRPr>
                <a:latin typeface="Manrope Medium"/>
                <a:ea typeface="Manrope Medium"/>
                <a:cs typeface="Manrope Medium"/>
                <a:sym typeface="Manrope Medium"/>
              </a:defRPr>
            </a:lvl2pPr>
            <a:lvl3pPr indent="-304800" lvl="2" marL="1371600" algn="ctr">
              <a:spcBef>
                <a:spcPts val="800"/>
              </a:spcBef>
              <a:spcAft>
                <a:spcPts val="0"/>
              </a:spcAft>
              <a:buSzPts val="1200"/>
              <a:buFont typeface="Manrope Medium"/>
              <a:buChar char="■"/>
              <a:defRPr>
                <a:latin typeface="Manrope Medium"/>
                <a:ea typeface="Manrope Medium"/>
                <a:cs typeface="Manrope Medium"/>
                <a:sym typeface="Manrope Medium"/>
              </a:defRPr>
            </a:lvl3pPr>
            <a:lvl4pPr indent="-304800" lvl="3" marL="1828800" algn="ctr">
              <a:spcBef>
                <a:spcPts val="800"/>
              </a:spcBef>
              <a:spcAft>
                <a:spcPts val="0"/>
              </a:spcAft>
              <a:buSzPts val="1200"/>
              <a:buFont typeface="Manrope Medium"/>
              <a:buChar char="●"/>
              <a:defRPr>
                <a:latin typeface="Manrope Medium"/>
                <a:ea typeface="Manrope Medium"/>
                <a:cs typeface="Manrope Medium"/>
                <a:sym typeface="Manrope Medium"/>
              </a:defRPr>
            </a:lvl4pPr>
            <a:lvl5pPr indent="-304800" lvl="4" marL="2286000" algn="ctr">
              <a:spcBef>
                <a:spcPts val="800"/>
              </a:spcBef>
              <a:spcAft>
                <a:spcPts val="0"/>
              </a:spcAft>
              <a:buSzPts val="1200"/>
              <a:buFont typeface="Manrope Medium"/>
              <a:buChar char="○"/>
              <a:defRPr>
                <a:latin typeface="Manrope Medium"/>
                <a:ea typeface="Manrope Medium"/>
                <a:cs typeface="Manrope Medium"/>
                <a:sym typeface="Manrope Medium"/>
              </a:defRPr>
            </a:lvl5pPr>
            <a:lvl6pPr indent="-304800" lvl="5" marL="2743200" algn="ctr">
              <a:spcBef>
                <a:spcPts val="800"/>
              </a:spcBef>
              <a:spcAft>
                <a:spcPts val="0"/>
              </a:spcAft>
              <a:buSzPts val="1200"/>
              <a:buFont typeface="Manrope Medium"/>
              <a:buChar char="■"/>
              <a:defRPr>
                <a:latin typeface="Manrope Medium"/>
                <a:ea typeface="Manrope Medium"/>
                <a:cs typeface="Manrope Medium"/>
                <a:sym typeface="Manrope Medium"/>
              </a:defRPr>
            </a:lvl6pPr>
            <a:lvl7pPr indent="-304800" lvl="6" marL="3200400" algn="ctr">
              <a:spcBef>
                <a:spcPts val="800"/>
              </a:spcBef>
              <a:spcAft>
                <a:spcPts val="0"/>
              </a:spcAft>
              <a:buSzPts val="1200"/>
              <a:buFont typeface="Manrope Medium"/>
              <a:buChar char="●"/>
              <a:defRPr>
                <a:latin typeface="Manrope Medium"/>
                <a:ea typeface="Manrope Medium"/>
                <a:cs typeface="Manrope Medium"/>
                <a:sym typeface="Manrope Medium"/>
              </a:defRPr>
            </a:lvl7pPr>
            <a:lvl8pPr indent="-304800" lvl="7" marL="3657600" algn="ctr">
              <a:spcBef>
                <a:spcPts val="800"/>
              </a:spcBef>
              <a:spcAft>
                <a:spcPts val="0"/>
              </a:spcAft>
              <a:buSzPts val="1200"/>
              <a:buFont typeface="Manrope Medium"/>
              <a:buChar char="○"/>
              <a:defRPr>
                <a:latin typeface="Manrope Medium"/>
                <a:ea typeface="Manrope Medium"/>
                <a:cs typeface="Manrope Medium"/>
                <a:sym typeface="Manrope Medium"/>
              </a:defRPr>
            </a:lvl8pPr>
            <a:lvl9pPr indent="-304800" lvl="8" marL="4114800" algn="ctr">
              <a:spcBef>
                <a:spcPts val="800"/>
              </a:spcBef>
              <a:spcAft>
                <a:spcPts val="800"/>
              </a:spcAft>
              <a:buSzPts val="1200"/>
              <a:buFont typeface="Manrope Medium"/>
              <a:buChar char="■"/>
              <a:defRPr>
                <a:latin typeface="Manrope Medium"/>
                <a:ea typeface="Manrope Medium"/>
                <a:cs typeface="Manrope Medium"/>
                <a:sym typeface="Manrope Medium"/>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Subtitle">
  <p:cSld name="CUSTOM_1_1_3_1">
    <p:spTree>
      <p:nvGrpSpPr>
        <p:cNvPr id="287" name="Shape 287"/>
        <p:cNvGrpSpPr/>
        <p:nvPr/>
      </p:nvGrpSpPr>
      <p:grpSpPr>
        <a:xfrm>
          <a:off x="0" y="0"/>
          <a:ext cx="0" cy="0"/>
          <a:chOff x="0" y="0"/>
          <a:chExt cx="0" cy="0"/>
        </a:xfrm>
      </p:grpSpPr>
      <p:grpSp>
        <p:nvGrpSpPr>
          <p:cNvPr id="288" name="Google Shape;288;p23"/>
          <p:cNvGrpSpPr/>
          <p:nvPr/>
        </p:nvGrpSpPr>
        <p:grpSpPr>
          <a:xfrm>
            <a:off x="392964" y="576950"/>
            <a:ext cx="8764835" cy="4114800"/>
            <a:chOff x="374175" y="576950"/>
            <a:chExt cx="8783280" cy="4114800"/>
          </a:xfrm>
        </p:grpSpPr>
        <p:cxnSp>
          <p:nvCxnSpPr>
            <p:cNvPr id="289" name="Google Shape;289;p23"/>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0" name="Google Shape;290;p23"/>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1" name="Google Shape;291;p23"/>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2" name="Google Shape;292;p23"/>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3" name="Google Shape;293;p23"/>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4" name="Google Shape;294;p23"/>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5" name="Google Shape;295;p23"/>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6" name="Google Shape;296;p23"/>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297" name="Google Shape;297;p23"/>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cxnSp>
        <p:nvCxnSpPr>
          <p:cNvPr id="298" name="Google Shape;298;p23"/>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299" name="Google Shape;299;p23"/>
          <p:cNvGrpSpPr/>
          <p:nvPr/>
        </p:nvGrpSpPr>
        <p:grpSpPr>
          <a:xfrm>
            <a:off x="114406" y="175123"/>
            <a:ext cx="134104" cy="4750255"/>
            <a:chOff x="114406" y="175123"/>
            <a:chExt cx="134104" cy="4750255"/>
          </a:xfrm>
        </p:grpSpPr>
        <p:grpSp>
          <p:nvGrpSpPr>
            <p:cNvPr id="300" name="Google Shape;300;p23"/>
            <p:cNvGrpSpPr/>
            <p:nvPr/>
          </p:nvGrpSpPr>
          <p:grpSpPr>
            <a:xfrm>
              <a:off x="114406" y="175123"/>
              <a:ext cx="134104" cy="4334807"/>
              <a:chOff x="5432271" y="383100"/>
              <a:chExt cx="137854" cy="4456010"/>
            </a:xfrm>
          </p:grpSpPr>
          <p:grpSp>
            <p:nvGrpSpPr>
              <p:cNvPr id="301" name="Google Shape;301;p23"/>
              <p:cNvGrpSpPr/>
              <p:nvPr/>
            </p:nvGrpSpPr>
            <p:grpSpPr>
              <a:xfrm>
                <a:off x="5432271" y="383100"/>
                <a:ext cx="137854" cy="981668"/>
                <a:chOff x="5432271" y="383100"/>
                <a:chExt cx="137854" cy="981668"/>
              </a:xfrm>
            </p:grpSpPr>
            <p:sp>
              <p:nvSpPr>
                <p:cNvPr id="302" name="Google Shape;302;p23"/>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03" name="Google Shape;303;p23"/>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04" name="Google Shape;304;p23"/>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305" name="Google Shape;305;p23"/>
              <p:cNvGrpSpPr/>
              <p:nvPr/>
            </p:nvGrpSpPr>
            <p:grpSpPr>
              <a:xfrm>
                <a:off x="5432271" y="1678500"/>
                <a:ext cx="137854" cy="981668"/>
                <a:chOff x="5432271" y="383100"/>
                <a:chExt cx="137854" cy="981668"/>
              </a:xfrm>
            </p:grpSpPr>
            <p:sp>
              <p:nvSpPr>
                <p:cNvPr id="306" name="Google Shape;306;p23"/>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07" name="Google Shape;307;p23"/>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08" name="Google Shape;308;p23"/>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309" name="Google Shape;309;p23"/>
              <p:cNvGrpSpPr/>
              <p:nvPr/>
            </p:nvGrpSpPr>
            <p:grpSpPr>
              <a:xfrm>
                <a:off x="5432271" y="2973900"/>
                <a:ext cx="137854" cy="981668"/>
                <a:chOff x="5432271" y="383100"/>
                <a:chExt cx="137854" cy="981668"/>
              </a:xfrm>
            </p:grpSpPr>
            <p:sp>
              <p:nvSpPr>
                <p:cNvPr id="310" name="Google Shape;310;p23"/>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11" name="Google Shape;311;p23"/>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12" name="Google Shape;312;p23"/>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313" name="Google Shape;313;p23"/>
              <p:cNvGrpSpPr/>
              <p:nvPr/>
            </p:nvGrpSpPr>
            <p:grpSpPr>
              <a:xfrm>
                <a:off x="5432271" y="4269300"/>
                <a:ext cx="137854" cy="569810"/>
                <a:chOff x="5432271" y="383100"/>
                <a:chExt cx="137854" cy="569810"/>
              </a:xfrm>
            </p:grpSpPr>
            <p:sp>
              <p:nvSpPr>
                <p:cNvPr id="314" name="Google Shape;314;p23"/>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15" name="Google Shape;315;p23"/>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316" name="Google Shape;316;p23"/>
            <p:cNvSpPr/>
            <p:nvPr/>
          </p:nvSpPr>
          <p:spPr>
            <a:xfrm>
              <a:off x="115150" y="4798178"/>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317" name="Google Shape;317;p23"/>
          <p:cNvSpPr txBox="1"/>
          <p:nvPr>
            <p:ph idx="1" type="subTitle"/>
          </p:nvPr>
        </p:nvSpPr>
        <p:spPr>
          <a:xfrm>
            <a:off x="3063300" y="413950"/>
            <a:ext cx="2445000" cy="911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800"/>
              <a:buFont typeface="Arial"/>
              <a:buNone/>
              <a:defRPr sz="1000">
                <a:latin typeface="Manrope Medium"/>
                <a:ea typeface="Manrope Medium"/>
                <a:cs typeface="Manrope Medium"/>
                <a:sym typeface="Manrope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8" name="Google Shape;318;p23"/>
          <p:cNvSpPr txBox="1"/>
          <p:nvPr>
            <p:ph type="title"/>
          </p:nvPr>
        </p:nvSpPr>
        <p:spPr>
          <a:xfrm>
            <a:off x="513300" y="419950"/>
            <a:ext cx="2641500" cy="10158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BLANK_1_1_1_1_1_1_1_1_1_1_1_1_1_1_1">
    <p:bg>
      <p:bgPr>
        <a:solidFill>
          <a:schemeClr val="lt1"/>
        </a:solidFill>
      </p:bgPr>
    </p:bg>
    <p:spTree>
      <p:nvGrpSpPr>
        <p:cNvPr id="319" name="Shape 319"/>
        <p:cNvGrpSpPr/>
        <p:nvPr/>
      </p:nvGrpSpPr>
      <p:grpSpPr>
        <a:xfrm>
          <a:off x="0" y="0"/>
          <a:ext cx="0" cy="0"/>
          <a:chOff x="0" y="0"/>
          <a:chExt cx="0" cy="0"/>
        </a:xfrm>
      </p:grpSpPr>
      <p:sp>
        <p:nvSpPr>
          <p:cNvPr id="320" name="Google Shape;320;p24"/>
          <p:cNvSpPr txBox="1"/>
          <p:nvPr>
            <p:ph idx="1" type="body"/>
          </p:nvPr>
        </p:nvSpPr>
        <p:spPr>
          <a:xfrm rot="-188853">
            <a:off x="683183" y="2219155"/>
            <a:ext cx="1890452" cy="1486342"/>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10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grpSp>
        <p:nvGrpSpPr>
          <p:cNvPr id="321" name="Google Shape;321;p24"/>
          <p:cNvGrpSpPr/>
          <p:nvPr/>
        </p:nvGrpSpPr>
        <p:grpSpPr>
          <a:xfrm>
            <a:off x="8663938" y="3954675"/>
            <a:ext cx="502925" cy="1209925"/>
            <a:chOff x="8642600" y="3954675"/>
            <a:chExt cx="502925" cy="1209925"/>
          </a:xfrm>
        </p:grpSpPr>
        <p:sp>
          <p:nvSpPr>
            <p:cNvPr id="322" name="Google Shape;322;p24"/>
            <p:cNvSpPr/>
            <p:nvPr/>
          </p:nvSpPr>
          <p:spPr>
            <a:xfrm>
              <a:off x="8642600" y="3954675"/>
              <a:ext cx="502925" cy="1196325"/>
            </a:xfrm>
            <a:custGeom>
              <a:rect b="b" l="l" r="r" t="t"/>
              <a:pathLst>
                <a:path extrusionOk="0" h="47853" w="20117">
                  <a:moveTo>
                    <a:pt x="20117" y="0"/>
                  </a:moveTo>
                  <a:lnTo>
                    <a:pt x="20117" y="47853"/>
                  </a:lnTo>
                  <a:lnTo>
                    <a:pt x="0" y="47853"/>
                  </a:lnTo>
                  <a:close/>
                </a:path>
              </a:pathLst>
            </a:custGeom>
            <a:solidFill>
              <a:schemeClr val="dk1"/>
            </a:solidFill>
            <a:ln>
              <a:noFill/>
            </a:ln>
          </p:spPr>
        </p:sp>
        <p:cxnSp>
          <p:nvCxnSpPr>
            <p:cNvPr id="323" name="Google Shape;323;p24"/>
            <p:cNvCxnSpPr/>
            <p:nvPr/>
          </p:nvCxnSpPr>
          <p:spPr>
            <a:xfrm flipH="1">
              <a:off x="8779700" y="4349200"/>
              <a:ext cx="358200" cy="815400"/>
            </a:xfrm>
            <a:prstGeom prst="straightConnector1">
              <a:avLst/>
            </a:prstGeom>
            <a:noFill/>
            <a:ln cap="flat" cmpd="sng" w="9525">
              <a:solidFill>
                <a:schemeClr val="lt1"/>
              </a:solidFill>
              <a:prstDash val="solid"/>
              <a:round/>
              <a:headEnd len="sm" w="sm" type="none"/>
              <a:tailEnd len="sm" w="sm" type="none"/>
            </a:ln>
          </p:spPr>
        </p:cxnSp>
      </p:grpSp>
      <p:sp>
        <p:nvSpPr>
          <p:cNvPr id="324" name="Google Shape;324;p24"/>
          <p:cNvSpPr txBox="1"/>
          <p:nvPr>
            <p:ph idx="2" type="body"/>
          </p:nvPr>
        </p:nvSpPr>
        <p:spPr>
          <a:xfrm rot="124964">
            <a:off x="5014631" y="765881"/>
            <a:ext cx="1890349" cy="1486281"/>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10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sp>
        <p:nvSpPr>
          <p:cNvPr id="325" name="Google Shape;325;p24"/>
          <p:cNvSpPr txBox="1"/>
          <p:nvPr>
            <p:ph idx="3" type="body"/>
          </p:nvPr>
        </p:nvSpPr>
        <p:spPr>
          <a:xfrm rot="351430">
            <a:off x="3021711" y="3296608"/>
            <a:ext cx="1890268" cy="1486173"/>
          </a:xfrm>
          <a:prstGeom prst="rect">
            <a:avLst/>
          </a:prstGeom>
        </p:spPr>
        <p:txBody>
          <a:bodyPr anchorCtr="0" anchor="t" bIns="91425" lIns="91425" spcFirstLastPara="1" rIns="91425" wrap="square" tIns="91425">
            <a:sp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10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8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800"/>
              </a:spcBef>
              <a:spcAft>
                <a:spcPts val="80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sp>
        <p:nvSpPr>
          <p:cNvPr id="326" name="Google Shape;326;p24"/>
          <p:cNvSpPr txBox="1"/>
          <p:nvPr>
            <p:ph idx="4" type="body"/>
          </p:nvPr>
        </p:nvSpPr>
        <p:spPr>
          <a:xfrm rot="3819">
            <a:off x="6728901" y="3168092"/>
            <a:ext cx="1890601" cy="1485901"/>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Clr>
                <a:schemeClr val="dk1"/>
              </a:buClr>
              <a:buSzPts val="1200"/>
              <a:buNone/>
              <a:defRPr sz="1000">
                <a:solidFill>
                  <a:schemeClr val="dk1"/>
                </a:solidFill>
                <a:latin typeface="Manrope Medium"/>
                <a:ea typeface="Manrope Medium"/>
                <a:cs typeface="Manrope Medium"/>
                <a:sym typeface="Manrope Medium"/>
              </a:defRPr>
            </a:lvl1pPr>
            <a:lvl2pPr indent="-292100" lvl="1" marL="914400">
              <a:spcBef>
                <a:spcPts val="100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2pPr>
            <a:lvl3pPr indent="-292100" lvl="2" marL="1371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3pPr>
            <a:lvl4pPr indent="-292100" lvl="3" marL="1828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4pPr>
            <a:lvl5pPr indent="-292100" lvl="4" marL="22860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5pPr>
            <a:lvl6pPr indent="-292100" lvl="5" marL="27432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6pPr>
            <a:lvl7pPr indent="-292100" lvl="6" marL="32004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7pPr>
            <a:lvl8pPr indent="-292100" lvl="7" marL="36576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8pPr>
            <a:lvl9pPr indent="-292100" lvl="8" marL="4114800">
              <a:spcBef>
                <a:spcPts val="0"/>
              </a:spcBef>
              <a:spcAft>
                <a:spcPts val="0"/>
              </a:spcAft>
              <a:buClr>
                <a:schemeClr val="dk1"/>
              </a:buClr>
              <a:buSzPts val="1000"/>
              <a:buFont typeface="Manrope Medium"/>
              <a:buChar char="■"/>
              <a:defRPr sz="1000">
                <a:solidFill>
                  <a:schemeClr val="dk1"/>
                </a:solidFill>
                <a:latin typeface="Manrope Medium"/>
                <a:ea typeface="Manrope Medium"/>
                <a:cs typeface="Manrope Medium"/>
                <a:sym typeface="Manrope Medium"/>
              </a:defRPr>
            </a:lvl9pPr>
          </a:lstStyle>
          <a:p/>
        </p:txBody>
      </p:sp>
      <p:sp>
        <p:nvSpPr>
          <p:cNvPr id="327" name="Google Shape;327;p24"/>
          <p:cNvSpPr txBox="1"/>
          <p:nvPr>
            <p:ph type="title"/>
          </p:nvPr>
        </p:nvSpPr>
        <p:spPr>
          <a:xfrm>
            <a:off x="513300" y="375350"/>
            <a:ext cx="2796300" cy="651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1"/>
              </a:buClr>
              <a:buSzPts val="2400"/>
              <a:buNone/>
              <a:defRPr b="0" sz="2400">
                <a:solidFill>
                  <a:schemeClr val="dk1"/>
                </a:solidFill>
              </a:defRPr>
            </a:lvl1pPr>
            <a:lvl2pPr lvl="1">
              <a:spcBef>
                <a:spcPts val="0"/>
              </a:spcBef>
              <a:spcAft>
                <a:spcPts val="0"/>
              </a:spcAft>
              <a:buClr>
                <a:schemeClr val="lt1"/>
              </a:buClr>
              <a:buSzPts val="2400"/>
              <a:buNone/>
              <a:defRPr sz="2400"/>
            </a:lvl2pPr>
            <a:lvl3pPr lvl="2">
              <a:spcBef>
                <a:spcPts val="0"/>
              </a:spcBef>
              <a:spcAft>
                <a:spcPts val="0"/>
              </a:spcAft>
              <a:buClr>
                <a:schemeClr val="lt1"/>
              </a:buClr>
              <a:buSzPts val="2400"/>
              <a:buNone/>
              <a:defRPr sz="2400"/>
            </a:lvl3pPr>
            <a:lvl4pPr lvl="3">
              <a:spcBef>
                <a:spcPts val="0"/>
              </a:spcBef>
              <a:spcAft>
                <a:spcPts val="0"/>
              </a:spcAft>
              <a:buClr>
                <a:schemeClr val="lt1"/>
              </a:buClr>
              <a:buSzPts val="2400"/>
              <a:buNone/>
              <a:defRPr sz="2400"/>
            </a:lvl4pPr>
            <a:lvl5pPr lvl="4">
              <a:spcBef>
                <a:spcPts val="0"/>
              </a:spcBef>
              <a:spcAft>
                <a:spcPts val="0"/>
              </a:spcAft>
              <a:buClr>
                <a:schemeClr val="lt1"/>
              </a:buClr>
              <a:buSzPts val="2400"/>
              <a:buNone/>
              <a:defRPr sz="2400"/>
            </a:lvl5pPr>
            <a:lvl6pPr lvl="5">
              <a:spcBef>
                <a:spcPts val="0"/>
              </a:spcBef>
              <a:spcAft>
                <a:spcPts val="0"/>
              </a:spcAft>
              <a:buClr>
                <a:schemeClr val="lt1"/>
              </a:buClr>
              <a:buSzPts val="2400"/>
              <a:buNone/>
              <a:defRPr sz="2400"/>
            </a:lvl6pPr>
            <a:lvl7pPr lvl="6">
              <a:spcBef>
                <a:spcPts val="0"/>
              </a:spcBef>
              <a:spcAft>
                <a:spcPts val="0"/>
              </a:spcAft>
              <a:buClr>
                <a:schemeClr val="lt1"/>
              </a:buClr>
              <a:buSzPts val="2400"/>
              <a:buNone/>
              <a:defRPr sz="2400"/>
            </a:lvl7pPr>
            <a:lvl8pPr lvl="7">
              <a:spcBef>
                <a:spcPts val="0"/>
              </a:spcBef>
              <a:spcAft>
                <a:spcPts val="0"/>
              </a:spcAft>
              <a:buClr>
                <a:schemeClr val="lt1"/>
              </a:buClr>
              <a:buSzPts val="2400"/>
              <a:buNone/>
              <a:defRPr sz="2400"/>
            </a:lvl8pPr>
            <a:lvl9pPr lvl="8">
              <a:spcBef>
                <a:spcPts val="0"/>
              </a:spcBef>
              <a:spcAft>
                <a:spcPts val="0"/>
              </a:spcAft>
              <a:buClr>
                <a:schemeClr val="lt1"/>
              </a:buClr>
              <a:buSzPts val="2400"/>
              <a:buNone/>
              <a:defRPr sz="2400"/>
            </a:lvl9pPr>
          </a:lstStyle>
          <a:p/>
        </p:txBody>
      </p:sp>
      <p:sp>
        <p:nvSpPr>
          <p:cNvPr id="328" name="Google Shape;328;p24"/>
          <p:cNvSpPr txBox="1"/>
          <p:nvPr>
            <p:ph idx="5" type="subTitle"/>
          </p:nvPr>
        </p:nvSpPr>
        <p:spPr>
          <a:xfrm rot="-226014">
            <a:off x="619152" y="1527866"/>
            <a:ext cx="1890484" cy="547784"/>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800"/>
              </a:spcBef>
              <a:spcAft>
                <a:spcPts val="80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329" name="Google Shape;329;p24"/>
          <p:cNvSpPr txBox="1"/>
          <p:nvPr>
            <p:ph idx="6" type="subTitle"/>
          </p:nvPr>
        </p:nvSpPr>
        <p:spPr>
          <a:xfrm rot="126162">
            <a:off x="5024491" y="108292"/>
            <a:ext cx="1970527" cy="549668"/>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800"/>
              </a:spcBef>
              <a:spcAft>
                <a:spcPts val="80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330" name="Google Shape;330;p24"/>
          <p:cNvSpPr txBox="1"/>
          <p:nvPr>
            <p:ph idx="7" type="subTitle"/>
          </p:nvPr>
        </p:nvSpPr>
        <p:spPr>
          <a:xfrm rot="348762">
            <a:off x="3115150" y="2659506"/>
            <a:ext cx="1943191" cy="546097"/>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800"/>
              </a:spcBef>
              <a:spcAft>
                <a:spcPts val="800"/>
              </a:spcAft>
              <a:buClr>
                <a:schemeClr val="dk1"/>
              </a:buClr>
              <a:buSzPts val="3000"/>
              <a:buFont typeface="Anton"/>
              <a:buNone/>
              <a:defRPr sz="3000">
                <a:solidFill>
                  <a:schemeClr val="dk1"/>
                </a:solidFill>
                <a:latin typeface="Anton"/>
                <a:ea typeface="Anton"/>
                <a:cs typeface="Anton"/>
                <a:sym typeface="Anton"/>
              </a:defRPr>
            </a:lvl9pPr>
          </a:lstStyle>
          <a:p/>
        </p:txBody>
      </p:sp>
      <p:sp>
        <p:nvSpPr>
          <p:cNvPr id="331" name="Google Shape;331;p24"/>
          <p:cNvSpPr txBox="1"/>
          <p:nvPr>
            <p:ph idx="8" type="subTitle"/>
          </p:nvPr>
        </p:nvSpPr>
        <p:spPr>
          <a:xfrm rot="-59757">
            <a:off x="6687978" y="2476634"/>
            <a:ext cx="1915789" cy="549684"/>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2pPr>
            <a:lvl3pPr lvl="2"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3pPr>
            <a:lvl4pPr lvl="3"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4pPr>
            <a:lvl5pPr lvl="4"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5pPr>
            <a:lvl6pPr lvl="5"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6pPr>
            <a:lvl7pPr lvl="6"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7pPr>
            <a:lvl8pPr lvl="7" algn="ctr">
              <a:lnSpc>
                <a:spcPct val="100000"/>
              </a:lnSpc>
              <a:spcBef>
                <a:spcPts val="800"/>
              </a:spcBef>
              <a:spcAft>
                <a:spcPts val="0"/>
              </a:spcAft>
              <a:buClr>
                <a:schemeClr val="dk1"/>
              </a:buClr>
              <a:buSzPts val="3000"/>
              <a:buFont typeface="Anton"/>
              <a:buNone/>
              <a:defRPr sz="3000">
                <a:solidFill>
                  <a:schemeClr val="dk1"/>
                </a:solidFill>
                <a:latin typeface="Anton"/>
                <a:ea typeface="Anton"/>
                <a:cs typeface="Anton"/>
                <a:sym typeface="Anton"/>
              </a:defRPr>
            </a:lvl8pPr>
            <a:lvl9pPr lvl="8" algn="ctr">
              <a:lnSpc>
                <a:spcPct val="100000"/>
              </a:lnSpc>
              <a:spcBef>
                <a:spcPts val="800"/>
              </a:spcBef>
              <a:spcAft>
                <a:spcPts val="800"/>
              </a:spcAft>
              <a:buClr>
                <a:schemeClr val="dk1"/>
              </a:buClr>
              <a:buSzPts val="3000"/>
              <a:buFont typeface="Anton"/>
              <a:buNone/>
              <a:defRPr sz="3000">
                <a:solidFill>
                  <a:schemeClr val="dk1"/>
                </a:solidFill>
                <a:latin typeface="Anton"/>
                <a:ea typeface="Anton"/>
                <a:cs typeface="Anton"/>
                <a:sym typeface="Anton"/>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BLANK_1_1_1_1_1_1_1_1">
    <p:bg>
      <p:bgPr>
        <a:solidFill>
          <a:schemeClr val="lt1"/>
        </a:solidFill>
      </p:bgPr>
    </p:bg>
    <p:spTree>
      <p:nvGrpSpPr>
        <p:cNvPr id="332" name="Shape 332"/>
        <p:cNvGrpSpPr/>
        <p:nvPr/>
      </p:nvGrpSpPr>
      <p:grpSpPr>
        <a:xfrm>
          <a:off x="0" y="0"/>
          <a:ext cx="0" cy="0"/>
          <a:chOff x="0" y="0"/>
          <a:chExt cx="0" cy="0"/>
        </a:xfrm>
      </p:grpSpPr>
      <p:sp>
        <p:nvSpPr>
          <p:cNvPr id="333" name="Google Shape;333;p25"/>
          <p:cNvSpPr txBox="1"/>
          <p:nvPr>
            <p:ph type="title"/>
          </p:nvPr>
        </p:nvSpPr>
        <p:spPr>
          <a:xfrm>
            <a:off x="508875" y="874875"/>
            <a:ext cx="3003300" cy="557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3000"/>
              <a:buNone/>
              <a:defRPr b="0">
                <a:solidFill>
                  <a:schemeClr val="dk1"/>
                </a:solidFill>
              </a:defRPr>
            </a:lvl1pPr>
            <a:lvl2pPr lvl="1">
              <a:lnSpc>
                <a:spcPct val="100000"/>
              </a:lnSpc>
              <a:spcBef>
                <a:spcPts val="0"/>
              </a:spcBef>
              <a:spcAft>
                <a:spcPts val="0"/>
              </a:spcAft>
              <a:buClr>
                <a:schemeClr val="dk1"/>
              </a:buClr>
              <a:buSzPts val="1400"/>
              <a:buNone/>
              <a:defRPr>
                <a:solidFill>
                  <a:schemeClr val="dk1"/>
                </a:solidFill>
              </a:defRPr>
            </a:lvl2pPr>
            <a:lvl3pPr lvl="2">
              <a:lnSpc>
                <a:spcPct val="100000"/>
              </a:lnSpc>
              <a:spcBef>
                <a:spcPts val="0"/>
              </a:spcBef>
              <a:spcAft>
                <a:spcPts val="0"/>
              </a:spcAft>
              <a:buClr>
                <a:schemeClr val="dk1"/>
              </a:buClr>
              <a:buSzPts val="1400"/>
              <a:buNone/>
              <a:defRPr>
                <a:solidFill>
                  <a:schemeClr val="dk1"/>
                </a:solidFill>
              </a:defRPr>
            </a:lvl3pPr>
            <a:lvl4pPr lvl="3">
              <a:lnSpc>
                <a:spcPct val="100000"/>
              </a:lnSpc>
              <a:spcBef>
                <a:spcPts val="0"/>
              </a:spcBef>
              <a:spcAft>
                <a:spcPts val="0"/>
              </a:spcAft>
              <a:buClr>
                <a:schemeClr val="dk1"/>
              </a:buClr>
              <a:buSzPts val="1400"/>
              <a:buNone/>
              <a:defRPr>
                <a:solidFill>
                  <a:schemeClr val="dk1"/>
                </a:solidFill>
              </a:defRPr>
            </a:lvl4pPr>
            <a:lvl5pPr lvl="4">
              <a:lnSpc>
                <a:spcPct val="100000"/>
              </a:lnSpc>
              <a:spcBef>
                <a:spcPts val="0"/>
              </a:spcBef>
              <a:spcAft>
                <a:spcPts val="0"/>
              </a:spcAft>
              <a:buClr>
                <a:schemeClr val="dk1"/>
              </a:buClr>
              <a:buSzPts val="1400"/>
              <a:buNone/>
              <a:defRPr>
                <a:solidFill>
                  <a:schemeClr val="dk1"/>
                </a:solidFill>
              </a:defRPr>
            </a:lvl5pPr>
            <a:lvl6pPr lvl="5">
              <a:lnSpc>
                <a:spcPct val="100000"/>
              </a:lnSpc>
              <a:spcBef>
                <a:spcPts val="0"/>
              </a:spcBef>
              <a:spcAft>
                <a:spcPts val="0"/>
              </a:spcAft>
              <a:buClr>
                <a:schemeClr val="dk1"/>
              </a:buClr>
              <a:buSzPts val="1400"/>
              <a:buNone/>
              <a:defRPr>
                <a:solidFill>
                  <a:schemeClr val="dk1"/>
                </a:solidFill>
              </a:defRPr>
            </a:lvl6pPr>
            <a:lvl7pPr lvl="6">
              <a:lnSpc>
                <a:spcPct val="100000"/>
              </a:lnSpc>
              <a:spcBef>
                <a:spcPts val="0"/>
              </a:spcBef>
              <a:spcAft>
                <a:spcPts val="0"/>
              </a:spcAft>
              <a:buClr>
                <a:schemeClr val="dk1"/>
              </a:buClr>
              <a:buSzPts val="1400"/>
              <a:buNone/>
              <a:defRPr>
                <a:solidFill>
                  <a:schemeClr val="dk1"/>
                </a:solidFill>
              </a:defRPr>
            </a:lvl7pPr>
            <a:lvl8pPr lvl="7">
              <a:lnSpc>
                <a:spcPct val="100000"/>
              </a:lnSpc>
              <a:spcBef>
                <a:spcPts val="0"/>
              </a:spcBef>
              <a:spcAft>
                <a:spcPts val="0"/>
              </a:spcAft>
              <a:buClr>
                <a:schemeClr val="dk1"/>
              </a:buClr>
              <a:buSzPts val="1400"/>
              <a:buNone/>
              <a:defRPr>
                <a:solidFill>
                  <a:schemeClr val="dk1"/>
                </a:solidFill>
              </a:defRPr>
            </a:lvl8pPr>
            <a:lvl9pPr lvl="8">
              <a:lnSpc>
                <a:spcPct val="100000"/>
              </a:lnSpc>
              <a:spcBef>
                <a:spcPts val="0"/>
              </a:spcBef>
              <a:spcAft>
                <a:spcPts val="0"/>
              </a:spcAft>
              <a:buClr>
                <a:schemeClr val="dk1"/>
              </a:buClr>
              <a:buSzPts val="1400"/>
              <a:buNone/>
              <a:defRPr>
                <a:solidFill>
                  <a:schemeClr val="dk1"/>
                </a:solidFill>
              </a:defRPr>
            </a:lvl9pPr>
          </a:lstStyle>
          <a:p/>
        </p:txBody>
      </p:sp>
      <p:sp>
        <p:nvSpPr>
          <p:cNvPr id="334" name="Google Shape;334;p25"/>
          <p:cNvSpPr txBox="1"/>
          <p:nvPr/>
        </p:nvSpPr>
        <p:spPr>
          <a:xfrm>
            <a:off x="5712000" y="3474850"/>
            <a:ext cx="732900" cy="366600"/>
          </a:xfrm>
          <a:prstGeom prst="rect">
            <a:avLst/>
          </a:prstGeom>
          <a:noFill/>
          <a:ln>
            <a:noFill/>
          </a:ln>
        </p:spPr>
        <p:txBody>
          <a:bodyPr anchorCtr="0" anchor="t" bIns="91425" lIns="0" spcFirstLastPara="1" rIns="91425" wrap="square" tIns="91425">
            <a:noAutofit/>
          </a:bodyPr>
          <a:lstStyle/>
          <a:p>
            <a:pPr indent="0" lvl="0" marL="0" rtl="0" algn="l">
              <a:lnSpc>
                <a:spcPct val="60000"/>
              </a:lnSpc>
              <a:spcBef>
                <a:spcPts val="0"/>
              </a:spcBef>
              <a:spcAft>
                <a:spcPts val="0"/>
              </a:spcAft>
              <a:buSzPts val="7200"/>
              <a:buNone/>
            </a:pPr>
            <a:r>
              <a:rPr lang="en" sz="7200">
                <a:solidFill>
                  <a:schemeClr val="lt1"/>
                </a:solidFill>
                <a:latin typeface="Manrope ExtraBold"/>
                <a:ea typeface="Manrope ExtraBold"/>
                <a:cs typeface="Manrope ExtraBold"/>
                <a:sym typeface="Manrope ExtraBold"/>
              </a:rPr>
              <a:t>“</a:t>
            </a:r>
            <a:endParaRPr i="1" sz="7200">
              <a:solidFill>
                <a:schemeClr val="lt1"/>
              </a:solidFill>
              <a:latin typeface="Manrope ExtraBold"/>
              <a:ea typeface="Manrope ExtraBold"/>
              <a:cs typeface="Manrope ExtraBold"/>
              <a:sym typeface="Manrope ExtraBold"/>
            </a:endParaRPr>
          </a:p>
        </p:txBody>
      </p:sp>
      <p:sp>
        <p:nvSpPr>
          <p:cNvPr id="335" name="Google Shape;335;p25"/>
          <p:cNvSpPr txBox="1"/>
          <p:nvPr>
            <p:ph idx="1" type="body"/>
          </p:nvPr>
        </p:nvSpPr>
        <p:spPr>
          <a:xfrm>
            <a:off x="508875" y="1539275"/>
            <a:ext cx="3488400" cy="11823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Clr>
                <a:schemeClr val="dk1"/>
              </a:buClr>
              <a:buSzPts val="1200"/>
              <a:buNone/>
              <a:defRPr>
                <a:solidFill>
                  <a:schemeClr val="dk1"/>
                </a:solidFill>
              </a:defRPr>
            </a:lvl1pPr>
            <a:lvl2pPr indent="-228600" lvl="1" marL="914400">
              <a:lnSpc>
                <a:spcPct val="100000"/>
              </a:lnSpc>
              <a:spcBef>
                <a:spcPts val="0"/>
              </a:spcBef>
              <a:spcAft>
                <a:spcPts val="0"/>
              </a:spcAft>
              <a:buClr>
                <a:schemeClr val="dk1"/>
              </a:buClr>
              <a:buSzPts val="1200"/>
              <a:buNone/>
              <a:defRPr>
                <a:solidFill>
                  <a:schemeClr val="dk1"/>
                </a:solidFill>
              </a:defRPr>
            </a:lvl2pPr>
            <a:lvl3pPr indent="-228600" lvl="2" marL="1371600">
              <a:lnSpc>
                <a:spcPct val="100000"/>
              </a:lnSpc>
              <a:spcBef>
                <a:spcPts val="0"/>
              </a:spcBef>
              <a:spcAft>
                <a:spcPts val="0"/>
              </a:spcAft>
              <a:buClr>
                <a:schemeClr val="dk1"/>
              </a:buClr>
              <a:buSzPts val="1200"/>
              <a:buNone/>
              <a:defRPr>
                <a:solidFill>
                  <a:schemeClr val="dk1"/>
                </a:solidFill>
              </a:defRPr>
            </a:lvl3pPr>
            <a:lvl4pPr indent="-228600" lvl="3" marL="1828800">
              <a:lnSpc>
                <a:spcPct val="100000"/>
              </a:lnSpc>
              <a:spcBef>
                <a:spcPts val="0"/>
              </a:spcBef>
              <a:spcAft>
                <a:spcPts val="0"/>
              </a:spcAft>
              <a:buClr>
                <a:schemeClr val="dk1"/>
              </a:buClr>
              <a:buSzPts val="1200"/>
              <a:buNone/>
              <a:defRPr>
                <a:solidFill>
                  <a:schemeClr val="dk1"/>
                </a:solidFill>
              </a:defRPr>
            </a:lvl4pPr>
            <a:lvl5pPr indent="-228600" lvl="4" marL="2286000">
              <a:lnSpc>
                <a:spcPct val="100000"/>
              </a:lnSpc>
              <a:spcBef>
                <a:spcPts val="0"/>
              </a:spcBef>
              <a:spcAft>
                <a:spcPts val="0"/>
              </a:spcAft>
              <a:buClr>
                <a:schemeClr val="dk1"/>
              </a:buClr>
              <a:buSzPts val="1200"/>
              <a:buNone/>
              <a:defRPr>
                <a:solidFill>
                  <a:schemeClr val="dk1"/>
                </a:solidFill>
              </a:defRPr>
            </a:lvl5pPr>
            <a:lvl6pPr indent="-228600" lvl="5" marL="2743200">
              <a:lnSpc>
                <a:spcPct val="100000"/>
              </a:lnSpc>
              <a:spcBef>
                <a:spcPts val="0"/>
              </a:spcBef>
              <a:spcAft>
                <a:spcPts val="0"/>
              </a:spcAft>
              <a:buClr>
                <a:schemeClr val="dk1"/>
              </a:buClr>
              <a:buSzPts val="1200"/>
              <a:buNone/>
              <a:defRPr>
                <a:solidFill>
                  <a:schemeClr val="dk1"/>
                </a:solidFill>
              </a:defRPr>
            </a:lvl6pPr>
            <a:lvl7pPr indent="-228600" lvl="6" marL="3200400">
              <a:lnSpc>
                <a:spcPct val="100000"/>
              </a:lnSpc>
              <a:spcBef>
                <a:spcPts val="0"/>
              </a:spcBef>
              <a:spcAft>
                <a:spcPts val="0"/>
              </a:spcAft>
              <a:buClr>
                <a:schemeClr val="dk1"/>
              </a:buClr>
              <a:buSzPts val="1200"/>
              <a:buNone/>
              <a:defRPr>
                <a:solidFill>
                  <a:schemeClr val="dk1"/>
                </a:solidFill>
              </a:defRPr>
            </a:lvl7pPr>
            <a:lvl8pPr indent="-228600" lvl="7" marL="3657600">
              <a:lnSpc>
                <a:spcPct val="100000"/>
              </a:lnSpc>
              <a:spcBef>
                <a:spcPts val="0"/>
              </a:spcBef>
              <a:spcAft>
                <a:spcPts val="0"/>
              </a:spcAft>
              <a:buClr>
                <a:schemeClr val="dk1"/>
              </a:buClr>
              <a:buSzPts val="1200"/>
              <a:buNone/>
              <a:defRPr>
                <a:solidFill>
                  <a:schemeClr val="dk1"/>
                </a:solidFill>
              </a:defRPr>
            </a:lvl8pPr>
            <a:lvl9pPr indent="-228600" lvl="8" marL="4114800">
              <a:lnSpc>
                <a:spcPct val="100000"/>
              </a:lnSpc>
              <a:spcBef>
                <a:spcPts val="0"/>
              </a:spcBef>
              <a:spcAft>
                <a:spcPts val="0"/>
              </a:spcAft>
              <a:buClr>
                <a:schemeClr val="dk1"/>
              </a:buClr>
              <a:buSzPts val="1200"/>
              <a:buNone/>
              <a:defRPr>
                <a:solidFill>
                  <a:schemeClr val="dk1"/>
                </a:solidFill>
              </a:defRPr>
            </a:lvl9pPr>
          </a:lstStyle>
          <a:p/>
        </p:txBody>
      </p:sp>
      <p:sp>
        <p:nvSpPr>
          <p:cNvPr id="336" name="Google Shape;336;p25"/>
          <p:cNvSpPr txBox="1"/>
          <p:nvPr>
            <p:ph idx="2" type="title"/>
          </p:nvPr>
        </p:nvSpPr>
        <p:spPr>
          <a:xfrm rot="-173518">
            <a:off x="5146753" y="4343806"/>
            <a:ext cx="1974114" cy="245408"/>
          </a:xfrm>
          <a:prstGeom prst="rect">
            <a:avLst/>
          </a:prstGeom>
          <a:solidFill>
            <a:schemeClr val="dk1"/>
          </a:solidFill>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1000"/>
              <a:buFont typeface="Manrope"/>
              <a:buNone/>
              <a:defRPr b="0" sz="1000">
                <a:latin typeface="Manrope"/>
                <a:ea typeface="Manrope"/>
                <a:cs typeface="Manrope"/>
                <a:sym typeface="Manrope"/>
              </a:defRPr>
            </a:lvl1pPr>
            <a:lvl2pPr lvl="1">
              <a:spcBef>
                <a:spcPts val="0"/>
              </a:spcBef>
              <a:spcAft>
                <a:spcPts val="0"/>
              </a:spcAft>
              <a:buClr>
                <a:schemeClr val="lt1"/>
              </a:buClr>
              <a:buSzPts val="1400"/>
              <a:buFont typeface="Manrope"/>
              <a:buNone/>
              <a:defRPr>
                <a:latin typeface="Manrope"/>
                <a:ea typeface="Manrope"/>
                <a:cs typeface="Manrope"/>
                <a:sym typeface="Manrope"/>
              </a:defRPr>
            </a:lvl2pPr>
            <a:lvl3pPr lvl="2">
              <a:spcBef>
                <a:spcPts val="0"/>
              </a:spcBef>
              <a:spcAft>
                <a:spcPts val="0"/>
              </a:spcAft>
              <a:buClr>
                <a:schemeClr val="lt1"/>
              </a:buClr>
              <a:buSzPts val="1400"/>
              <a:buFont typeface="Manrope"/>
              <a:buNone/>
              <a:defRPr>
                <a:latin typeface="Manrope"/>
                <a:ea typeface="Manrope"/>
                <a:cs typeface="Manrope"/>
                <a:sym typeface="Manrope"/>
              </a:defRPr>
            </a:lvl3pPr>
            <a:lvl4pPr lvl="3">
              <a:spcBef>
                <a:spcPts val="0"/>
              </a:spcBef>
              <a:spcAft>
                <a:spcPts val="0"/>
              </a:spcAft>
              <a:buClr>
                <a:schemeClr val="lt1"/>
              </a:buClr>
              <a:buSzPts val="1400"/>
              <a:buFont typeface="Manrope"/>
              <a:buNone/>
              <a:defRPr>
                <a:latin typeface="Manrope"/>
                <a:ea typeface="Manrope"/>
                <a:cs typeface="Manrope"/>
                <a:sym typeface="Manrope"/>
              </a:defRPr>
            </a:lvl4pPr>
            <a:lvl5pPr lvl="4">
              <a:spcBef>
                <a:spcPts val="0"/>
              </a:spcBef>
              <a:spcAft>
                <a:spcPts val="0"/>
              </a:spcAft>
              <a:buClr>
                <a:schemeClr val="lt1"/>
              </a:buClr>
              <a:buSzPts val="1400"/>
              <a:buFont typeface="Manrope"/>
              <a:buNone/>
              <a:defRPr>
                <a:latin typeface="Manrope"/>
                <a:ea typeface="Manrope"/>
                <a:cs typeface="Manrope"/>
                <a:sym typeface="Manrope"/>
              </a:defRPr>
            </a:lvl5pPr>
            <a:lvl6pPr lvl="5">
              <a:spcBef>
                <a:spcPts val="0"/>
              </a:spcBef>
              <a:spcAft>
                <a:spcPts val="0"/>
              </a:spcAft>
              <a:buClr>
                <a:schemeClr val="lt1"/>
              </a:buClr>
              <a:buSzPts val="1400"/>
              <a:buFont typeface="Manrope"/>
              <a:buNone/>
              <a:defRPr>
                <a:latin typeface="Manrope"/>
                <a:ea typeface="Manrope"/>
                <a:cs typeface="Manrope"/>
                <a:sym typeface="Manrope"/>
              </a:defRPr>
            </a:lvl6pPr>
            <a:lvl7pPr lvl="6">
              <a:spcBef>
                <a:spcPts val="0"/>
              </a:spcBef>
              <a:spcAft>
                <a:spcPts val="0"/>
              </a:spcAft>
              <a:buClr>
                <a:schemeClr val="lt1"/>
              </a:buClr>
              <a:buSzPts val="1400"/>
              <a:buFont typeface="Manrope"/>
              <a:buNone/>
              <a:defRPr>
                <a:latin typeface="Manrope"/>
                <a:ea typeface="Manrope"/>
                <a:cs typeface="Manrope"/>
                <a:sym typeface="Manrope"/>
              </a:defRPr>
            </a:lvl7pPr>
            <a:lvl8pPr lvl="7">
              <a:spcBef>
                <a:spcPts val="0"/>
              </a:spcBef>
              <a:spcAft>
                <a:spcPts val="0"/>
              </a:spcAft>
              <a:buClr>
                <a:schemeClr val="lt1"/>
              </a:buClr>
              <a:buSzPts val="1400"/>
              <a:buFont typeface="Manrope"/>
              <a:buNone/>
              <a:defRPr>
                <a:latin typeface="Manrope"/>
                <a:ea typeface="Manrope"/>
                <a:cs typeface="Manrope"/>
                <a:sym typeface="Manrope"/>
              </a:defRPr>
            </a:lvl8pPr>
            <a:lvl9pPr lvl="8">
              <a:spcBef>
                <a:spcPts val="0"/>
              </a:spcBef>
              <a:spcAft>
                <a:spcPts val="0"/>
              </a:spcAft>
              <a:buClr>
                <a:schemeClr val="lt1"/>
              </a:buClr>
              <a:buSzPts val="1400"/>
              <a:buFont typeface="Manrope"/>
              <a:buNone/>
              <a:defRPr>
                <a:latin typeface="Manrope"/>
                <a:ea typeface="Manrope"/>
                <a:cs typeface="Manrope"/>
                <a:sym typeface="Manrope"/>
              </a:defRPr>
            </a:lvl9pPr>
          </a:lstStyle>
          <a:p/>
        </p:txBody>
      </p:sp>
      <p:sp>
        <p:nvSpPr>
          <p:cNvPr id="337" name="Google Shape;337;p25"/>
          <p:cNvSpPr/>
          <p:nvPr/>
        </p:nvSpPr>
        <p:spPr>
          <a:xfrm>
            <a:off x="8352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38" name="Google Shape;338;p25"/>
          <p:cNvSpPr/>
          <p:nvPr/>
        </p:nvSpPr>
        <p:spPr>
          <a:xfrm>
            <a:off x="32736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39" name="Google Shape;339;p25"/>
          <p:cNvSpPr/>
          <p:nvPr/>
        </p:nvSpPr>
        <p:spPr>
          <a:xfrm>
            <a:off x="57120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340" name="Google Shape;340;p25"/>
          <p:cNvSpPr/>
          <p:nvPr/>
        </p:nvSpPr>
        <p:spPr>
          <a:xfrm>
            <a:off x="81504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cxnSp>
        <p:nvCxnSpPr>
          <p:cNvPr id="341" name="Google Shape;341;p25"/>
          <p:cNvCxnSpPr/>
          <p:nvPr/>
        </p:nvCxnSpPr>
        <p:spPr>
          <a:xfrm>
            <a:off x="0" y="457191"/>
            <a:ext cx="9140400" cy="0"/>
          </a:xfrm>
          <a:prstGeom prst="straightConnector1">
            <a:avLst/>
          </a:prstGeom>
          <a:noFill/>
          <a:ln cap="flat" cmpd="sng" w="9525">
            <a:solidFill>
              <a:schemeClr val="accent4"/>
            </a:solidFill>
            <a:prstDash val="solid"/>
            <a:round/>
            <a:headEnd len="sm" w="sm" type="none"/>
            <a:tailEnd len="sm" w="sm" type="none"/>
          </a:ln>
        </p:spPr>
      </p:cxnSp>
      <p:cxnSp>
        <p:nvCxnSpPr>
          <p:cNvPr id="342" name="Google Shape;342;p25"/>
          <p:cNvCxnSpPr/>
          <p:nvPr/>
        </p:nvCxnSpPr>
        <p:spPr>
          <a:xfrm>
            <a:off x="0" y="524791"/>
            <a:ext cx="9140400" cy="0"/>
          </a:xfrm>
          <a:prstGeom prst="straightConnector1">
            <a:avLst/>
          </a:prstGeom>
          <a:noFill/>
          <a:ln cap="flat" cmpd="sng" w="9525">
            <a:solidFill>
              <a:schemeClr val="accent4"/>
            </a:solidFill>
            <a:prstDash val="solid"/>
            <a:round/>
            <a:headEnd len="sm" w="sm" type="none"/>
            <a:tailEnd len="sm" w="sm" type="none"/>
          </a:ln>
        </p:spPr>
      </p:cxnSp>
      <p:sp>
        <p:nvSpPr>
          <p:cNvPr id="343" name="Google Shape;343;p25"/>
          <p:cNvSpPr txBox="1"/>
          <p:nvPr>
            <p:ph idx="3" type="title"/>
          </p:nvPr>
        </p:nvSpPr>
        <p:spPr>
          <a:xfrm rot="-130161">
            <a:off x="5805931" y="3651002"/>
            <a:ext cx="2662908" cy="733131"/>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000"/>
              <a:buNone/>
              <a:defRPr sz="1000">
                <a:solidFill>
                  <a:schemeClr val="dk1"/>
                </a:solidFill>
                <a:latin typeface="Manrope"/>
                <a:ea typeface="Manrope"/>
                <a:cs typeface="Manrope"/>
                <a:sym typeface="Manrope"/>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Tree>
  </p:cSld>
  <p:clrMapOvr>
    <a:masterClrMapping/>
  </p:clrMapOvr>
  <p:extLst>
    <p:ext uri="{DCECCB84-F9BA-43D5-87BE-67443E8EF086}">
      <p15:sldGuideLst>
        <p15:guide id="1" pos="325">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BLANK_1_1_1_1_1_1_1_1_2">
    <p:spTree>
      <p:nvGrpSpPr>
        <p:cNvPr id="344" name="Shape 344"/>
        <p:cNvGrpSpPr/>
        <p:nvPr/>
      </p:nvGrpSpPr>
      <p:grpSpPr>
        <a:xfrm>
          <a:off x="0" y="0"/>
          <a:ext cx="0" cy="0"/>
          <a:chOff x="0" y="0"/>
          <a:chExt cx="0" cy="0"/>
        </a:xfrm>
      </p:grpSpPr>
      <p:grpSp>
        <p:nvGrpSpPr>
          <p:cNvPr id="345" name="Google Shape;345;p26"/>
          <p:cNvGrpSpPr/>
          <p:nvPr/>
        </p:nvGrpSpPr>
        <p:grpSpPr>
          <a:xfrm>
            <a:off x="0" y="-6300"/>
            <a:ext cx="9143705" cy="5150040"/>
            <a:chOff x="11751" y="-6300"/>
            <a:chExt cx="9190577" cy="5150040"/>
          </a:xfrm>
        </p:grpSpPr>
        <p:grpSp>
          <p:nvGrpSpPr>
            <p:cNvPr id="346" name="Google Shape;346;p26"/>
            <p:cNvGrpSpPr/>
            <p:nvPr/>
          </p:nvGrpSpPr>
          <p:grpSpPr>
            <a:xfrm>
              <a:off x="11751" y="-6300"/>
              <a:ext cx="4777902" cy="2703033"/>
              <a:chOff x="11750" y="-6290"/>
              <a:chExt cx="9125100" cy="5162400"/>
            </a:xfrm>
          </p:grpSpPr>
          <p:cxnSp>
            <p:nvCxnSpPr>
              <p:cNvPr id="347" name="Google Shape;347;p26"/>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48" name="Google Shape;348;p26"/>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49" name="Google Shape;349;p26"/>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0" name="Google Shape;350;p26"/>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1" name="Google Shape;351;p26"/>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2" name="Google Shape;352;p26"/>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3" name="Google Shape;353;p26"/>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4" name="Google Shape;354;p26"/>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5" name="Google Shape;355;p26"/>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6" name="Google Shape;356;p26"/>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7" name="Google Shape;357;p26"/>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8" name="Google Shape;358;p26"/>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59" name="Google Shape;359;p26"/>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0" name="Google Shape;360;p26"/>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1" name="Google Shape;361;p26"/>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2" name="Google Shape;362;p26"/>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3" name="Google Shape;363;p26"/>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4" name="Google Shape;364;p26"/>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5" name="Google Shape;365;p26"/>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6" name="Google Shape;366;p26"/>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7" name="Google Shape;367;p26"/>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68" name="Google Shape;368;p26"/>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369" name="Google Shape;369;p26"/>
            <p:cNvGrpSpPr/>
            <p:nvPr/>
          </p:nvGrpSpPr>
          <p:grpSpPr>
            <a:xfrm>
              <a:off x="11751" y="2440707"/>
              <a:ext cx="4777902" cy="2703033"/>
              <a:chOff x="11750" y="-6290"/>
              <a:chExt cx="9125100" cy="5162400"/>
            </a:xfrm>
          </p:grpSpPr>
          <p:cxnSp>
            <p:nvCxnSpPr>
              <p:cNvPr id="370" name="Google Shape;370;p26"/>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1" name="Google Shape;371;p26"/>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2" name="Google Shape;372;p26"/>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3" name="Google Shape;373;p26"/>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4" name="Google Shape;374;p26"/>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5" name="Google Shape;375;p26"/>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6" name="Google Shape;376;p26"/>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7" name="Google Shape;377;p26"/>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8" name="Google Shape;378;p26"/>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79" name="Google Shape;379;p26"/>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80" name="Google Shape;380;p26"/>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81" name="Google Shape;381;p26"/>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82" name="Google Shape;382;p26"/>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3" name="Google Shape;383;p26"/>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4" name="Google Shape;384;p26"/>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5" name="Google Shape;385;p26"/>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6" name="Google Shape;386;p26"/>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7" name="Google Shape;387;p26"/>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8" name="Google Shape;388;p26"/>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89" name="Google Shape;389;p26"/>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90" name="Google Shape;390;p26"/>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391" name="Google Shape;391;p26"/>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392" name="Google Shape;392;p26"/>
            <p:cNvGrpSpPr/>
            <p:nvPr/>
          </p:nvGrpSpPr>
          <p:grpSpPr>
            <a:xfrm>
              <a:off x="4424426" y="-6300"/>
              <a:ext cx="4777902" cy="2703033"/>
              <a:chOff x="11750" y="-6290"/>
              <a:chExt cx="9125100" cy="5162400"/>
            </a:xfrm>
          </p:grpSpPr>
          <p:cxnSp>
            <p:nvCxnSpPr>
              <p:cNvPr id="393" name="Google Shape;393;p26"/>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4" name="Google Shape;394;p26"/>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5" name="Google Shape;395;p26"/>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6" name="Google Shape;396;p26"/>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7" name="Google Shape;397;p26"/>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8" name="Google Shape;398;p26"/>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399" name="Google Shape;399;p26"/>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0" name="Google Shape;400;p26"/>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1" name="Google Shape;401;p26"/>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2" name="Google Shape;402;p26"/>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3" name="Google Shape;403;p26"/>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4" name="Google Shape;404;p26"/>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05" name="Google Shape;405;p26"/>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06" name="Google Shape;406;p26"/>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07" name="Google Shape;407;p26"/>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08" name="Google Shape;408;p26"/>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09" name="Google Shape;409;p26"/>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10" name="Google Shape;410;p26"/>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11" name="Google Shape;411;p26"/>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12" name="Google Shape;412;p26"/>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13" name="Google Shape;413;p26"/>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14" name="Google Shape;414;p26"/>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415" name="Google Shape;415;p26"/>
            <p:cNvGrpSpPr/>
            <p:nvPr/>
          </p:nvGrpSpPr>
          <p:grpSpPr>
            <a:xfrm>
              <a:off x="4424426" y="2440707"/>
              <a:ext cx="4777902" cy="2703033"/>
              <a:chOff x="11750" y="-6290"/>
              <a:chExt cx="9125100" cy="5162400"/>
            </a:xfrm>
          </p:grpSpPr>
          <p:cxnSp>
            <p:nvCxnSpPr>
              <p:cNvPr id="416" name="Google Shape;416;p26"/>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17" name="Google Shape;417;p26"/>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18" name="Google Shape;418;p26"/>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19" name="Google Shape;419;p26"/>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0" name="Google Shape;420;p26"/>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1" name="Google Shape;421;p26"/>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2" name="Google Shape;422;p26"/>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3" name="Google Shape;423;p26"/>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4" name="Google Shape;424;p26"/>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5" name="Google Shape;425;p26"/>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6" name="Google Shape;426;p26"/>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7" name="Google Shape;427;p26"/>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428" name="Google Shape;428;p26"/>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29" name="Google Shape;429;p26"/>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0" name="Google Shape;430;p26"/>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1" name="Google Shape;431;p26"/>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2" name="Google Shape;432;p26"/>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3" name="Google Shape;433;p26"/>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4" name="Google Shape;434;p26"/>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5" name="Google Shape;435;p26"/>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6" name="Google Shape;436;p26"/>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437" name="Google Shape;437;p26"/>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sp>
        <p:nvSpPr>
          <p:cNvPr id="438" name="Google Shape;438;p26"/>
          <p:cNvSpPr txBox="1"/>
          <p:nvPr>
            <p:ph type="title"/>
          </p:nvPr>
        </p:nvSpPr>
        <p:spPr>
          <a:xfrm>
            <a:off x="508875" y="874875"/>
            <a:ext cx="3003300" cy="557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3000"/>
              <a:buNone/>
              <a:defRPr b="0"/>
            </a:lvl1pPr>
            <a:lvl2pPr lvl="1">
              <a:lnSpc>
                <a:spcPct val="100000"/>
              </a:lnSpc>
              <a:spcBef>
                <a:spcPts val="0"/>
              </a:spcBef>
              <a:spcAft>
                <a:spcPts val="0"/>
              </a:spcAft>
              <a:buClr>
                <a:schemeClr val="lt1"/>
              </a:buClr>
              <a:buSzPts val="1400"/>
              <a:buNone/>
              <a:defRPr/>
            </a:lvl2pPr>
            <a:lvl3pPr lvl="2">
              <a:lnSpc>
                <a:spcPct val="100000"/>
              </a:lnSpc>
              <a:spcBef>
                <a:spcPts val="0"/>
              </a:spcBef>
              <a:spcAft>
                <a:spcPts val="0"/>
              </a:spcAft>
              <a:buClr>
                <a:schemeClr val="lt1"/>
              </a:buClr>
              <a:buSzPts val="1400"/>
              <a:buNone/>
              <a:defRPr/>
            </a:lvl3pPr>
            <a:lvl4pPr lvl="3">
              <a:lnSpc>
                <a:spcPct val="100000"/>
              </a:lnSpc>
              <a:spcBef>
                <a:spcPts val="0"/>
              </a:spcBef>
              <a:spcAft>
                <a:spcPts val="0"/>
              </a:spcAft>
              <a:buClr>
                <a:schemeClr val="lt1"/>
              </a:buClr>
              <a:buSzPts val="1400"/>
              <a:buNone/>
              <a:defRPr/>
            </a:lvl4pPr>
            <a:lvl5pPr lvl="4">
              <a:lnSpc>
                <a:spcPct val="100000"/>
              </a:lnSpc>
              <a:spcBef>
                <a:spcPts val="0"/>
              </a:spcBef>
              <a:spcAft>
                <a:spcPts val="0"/>
              </a:spcAft>
              <a:buClr>
                <a:schemeClr val="lt1"/>
              </a:buClr>
              <a:buSzPts val="1400"/>
              <a:buNone/>
              <a:defRPr/>
            </a:lvl5pPr>
            <a:lvl6pPr lvl="5">
              <a:lnSpc>
                <a:spcPct val="100000"/>
              </a:lnSpc>
              <a:spcBef>
                <a:spcPts val="0"/>
              </a:spcBef>
              <a:spcAft>
                <a:spcPts val="0"/>
              </a:spcAft>
              <a:buClr>
                <a:schemeClr val="lt1"/>
              </a:buClr>
              <a:buSzPts val="1400"/>
              <a:buNone/>
              <a:defRPr/>
            </a:lvl6pPr>
            <a:lvl7pPr lvl="6">
              <a:lnSpc>
                <a:spcPct val="100000"/>
              </a:lnSpc>
              <a:spcBef>
                <a:spcPts val="0"/>
              </a:spcBef>
              <a:spcAft>
                <a:spcPts val="0"/>
              </a:spcAft>
              <a:buClr>
                <a:schemeClr val="lt1"/>
              </a:buClr>
              <a:buSzPts val="1400"/>
              <a:buNone/>
              <a:defRPr/>
            </a:lvl7pPr>
            <a:lvl8pPr lvl="7">
              <a:lnSpc>
                <a:spcPct val="100000"/>
              </a:lnSpc>
              <a:spcBef>
                <a:spcPts val="0"/>
              </a:spcBef>
              <a:spcAft>
                <a:spcPts val="0"/>
              </a:spcAft>
              <a:buClr>
                <a:schemeClr val="lt1"/>
              </a:buClr>
              <a:buSzPts val="1400"/>
              <a:buNone/>
              <a:defRPr/>
            </a:lvl8pPr>
            <a:lvl9pPr lvl="8">
              <a:lnSpc>
                <a:spcPct val="100000"/>
              </a:lnSpc>
              <a:spcBef>
                <a:spcPts val="0"/>
              </a:spcBef>
              <a:spcAft>
                <a:spcPts val="0"/>
              </a:spcAft>
              <a:buClr>
                <a:schemeClr val="lt1"/>
              </a:buClr>
              <a:buSzPts val="1400"/>
              <a:buNone/>
              <a:defRPr/>
            </a:lvl9pPr>
          </a:lstStyle>
          <a:p/>
        </p:txBody>
      </p:sp>
      <p:sp>
        <p:nvSpPr>
          <p:cNvPr id="439" name="Google Shape;439;p26"/>
          <p:cNvSpPr txBox="1"/>
          <p:nvPr>
            <p:ph idx="1" type="body"/>
          </p:nvPr>
        </p:nvSpPr>
        <p:spPr>
          <a:xfrm>
            <a:off x="508875" y="1539275"/>
            <a:ext cx="3488400" cy="11823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200"/>
              <a:buNone/>
              <a:defRPr/>
            </a:lvl1pPr>
            <a:lvl2pPr indent="-228600" lvl="1" marL="914400">
              <a:lnSpc>
                <a:spcPct val="100000"/>
              </a:lnSpc>
              <a:spcBef>
                <a:spcPts val="0"/>
              </a:spcBef>
              <a:spcAft>
                <a:spcPts val="0"/>
              </a:spcAft>
              <a:buSzPts val="1200"/>
              <a:buNone/>
              <a:defRPr/>
            </a:lvl2pPr>
            <a:lvl3pPr indent="-228600" lvl="2" marL="1371600">
              <a:lnSpc>
                <a:spcPct val="100000"/>
              </a:lnSpc>
              <a:spcBef>
                <a:spcPts val="0"/>
              </a:spcBef>
              <a:spcAft>
                <a:spcPts val="0"/>
              </a:spcAft>
              <a:buSzPts val="1200"/>
              <a:buNone/>
              <a:defRPr/>
            </a:lvl3pPr>
            <a:lvl4pPr indent="-228600" lvl="3" marL="1828800">
              <a:lnSpc>
                <a:spcPct val="100000"/>
              </a:lnSpc>
              <a:spcBef>
                <a:spcPts val="0"/>
              </a:spcBef>
              <a:spcAft>
                <a:spcPts val="0"/>
              </a:spcAft>
              <a:buSzPts val="1200"/>
              <a:buNone/>
              <a:defRPr/>
            </a:lvl4pPr>
            <a:lvl5pPr indent="-228600" lvl="4" marL="2286000">
              <a:lnSpc>
                <a:spcPct val="100000"/>
              </a:lnSpc>
              <a:spcBef>
                <a:spcPts val="0"/>
              </a:spcBef>
              <a:spcAft>
                <a:spcPts val="0"/>
              </a:spcAft>
              <a:buSzPts val="1200"/>
              <a:buNone/>
              <a:defRPr/>
            </a:lvl5pPr>
            <a:lvl6pPr indent="-228600" lvl="5" marL="2743200">
              <a:lnSpc>
                <a:spcPct val="100000"/>
              </a:lnSpc>
              <a:spcBef>
                <a:spcPts val="0"/>
              </a:spcBef>
              <a:spcAft>
                <a:spcPts val="0"/>
              </a:spcAft>
              <a:buSzPts val="1200"/>
              <a:buNone/>
              <a:defRPr/>
            </a:lvl6pPr>
            <a:lvl7pPr indent="-228600" lvl="6" marL="3200400">
              <a:lnSpc>
                <a:spcPct val="100000"/>
              </a:lnSpc>
              <a:spcBef>
                <a:spcPts val="0"/>
              </a:spcBef>
              <a:spcAft>
                <a:spcPts val="0"/>
              </a:spcAft>
              <a:buSzPts val="1200"/>
              <a:buNone/>
              <a:defRPr/>
            </a:lvl7pPr>
            <a:lvl8pPr indent="-228600" lvl="7" marL="3657600">
              <a:lnSpc>
                <a:spcPct val="100000"/>
              </a:lnSpc>
              <a:spcBef>
                <a:spcPts val="0"/>
              </a:spcBef>
              <a:spcAft>
                <a:spcPts val="0"/>
              </a:spcAft>
              <a:buSzPts val="1200"/>
              <a:buNone/>
              <a:defRPr/>
            </a:lvl8pPr>
            <a:lvl9pPr indent="-228600" lvl="8" marL="4114800">
              <a:lnSpc>
                <a:spcPct val="100000"/>
              </a:lnSpc>
              <a:spcBef>
                <a:spcPts val="0"/>
              </a:spcBef>
              <a:spcAft>
                <a:spcPts val="0"/>
              </a:spcAft>
              <a:buSzPts val="1200"/>
              <a:buNone/>
              <a:defRPr/>
            </a:lvl9pPr>
          </a:lstStyle>
          <a:p/>
        </p:txBody>
      </p:sp>
      <p:sp>
        <p:nvSpPr>
          <p:cNvPr id="440" name="Google Shape;440;p26"/>
          <p:cNvSpPr txBox="1"/>
          <p:nvPr>
            <p:ph idx="2" type="title"/>
          </p:nvPr>
        </p:nvSpPr>
        <p:spPr>
          <a:xfrm rot="-173518">
            <a:off x="5146753" y="4388081"/>
            <a:ext cx="1974114" cy="245408"/>
          </a:xfrm>
          <a:prstGeom prst="rect">
            <a:avLst/>
          </a:prstGeom>
          <a:solidFill>
            <a:schemeClr val="accent6"/>
          </a:solidFill>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1000"/>
              <a:buNone/>
              <a:defRPr sz="10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441" name="Google Shape;441;p26"/>
          <p:cNvSpPr txBox="1"/>
          <p:nvPr>
            <p:ph idx="3" type="title"/>
          </p:nvPr>
        </p:nvSpPr>
        <p:spPr>
          <a:xfrm rot="-130161">
            <a:off x="5801505" y="3629872"/>
            <a:ext cx="2662908" cy="632256"/>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000"/>
              <a:buNone/>
              <a:defRPr sz="10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Tree>
  </p:cSld>
  <p:clrMapOvr>
    <a:masterClrMapping/>
  </p:clrMapOvr>
  <p:extLst>
    <p:ext uri="{DCECCB84-F9BA-43D5-87BE-67443E8EF086}">
      <p15:sldGuideLst>
        <p15:guide id="1" pos="325">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title and description">
  <p:cSld name="BLANK_1_1_1_1_1_1_1">
    <p:spTree>
      <p:nvGrpSpPr>
        <p:cNvPr id="442" name="Shape 442"/>
        <p:cNvGrpSpPr/>
        <p:nvPr/>
      </p:nvGrpSpPr>
      <p:grpSpPr>
        <a:xfrm>
          <a:off x="0" y="0"/>
          <a:ext cx="0" cy="0"/>
          <a:chOff x="0" y="0"/>
          <a:chExt cx="0" cy="0"/>
        </a:xfrm>
      </p:grpSpPr>
      <p:grpSp>
        <p:nvGrpSpPr>
          <p:cNvPr id="443" name="Google Shape;443;p27"/>
          <p:cNvGrpSpPr/>
          <p:nvPr/>
        </p:nvGrpSpPr>
        <p:grpSpPr>
          <a:xfrm>
            <a:off x="0" y="939481"/>
            <a:ext cx="9144000" cy="3964219"/>
            <a:chOff x="0" y="939481"/>
            <a:chExt cx="9144000" cy="3964219"/>
          </a:xfrm>
        </p:grpSpPr>
        <p:cxnSp>
          <p:nvCxnSpPr>
            <p:cNvPr id="444" name="Google Shape;444;p27"/>
            <p:cNvCxnSpPr/>
            <p:nvPr/>
          </p:nvCxnSpPr>
          <p:spPr>
            <a:xfrm>
              <a:off x="0" y="939481"/>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45" name="Google Shape;445;p27"/>
            <p:cNvCxnSpPr/>
            <p:nvPr/>
          </p:nvCxnSpPr>
          <p:spPr>
            <a:xfrm>
              <a:off x="0" y="28463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46" name="Google Shape;446;p27"/>
            <p:cNvCxnSpPr/>
            <p:nvPr/>
          </p:nvCxnSpPr>
          <p:spPr>
            <a:xfrm>
              <a:off x="0" y="30749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47" name="Google Shape;447;p27"/>
            <p:cNvCxnSpPr/>
            <p:nvPr/>
          </p:nvCxnSpPr>
          <p:spPr>
            <a:xfrm>
              <a:off x="0" y="33035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48" name="Google Shape;448;p27"/>
            <p:cNvCxnSpPr/>
            <p:nvPr/>
          </p:nvCxnSpPr>
          <p:spPr>
            <a:xfrm>
              <a:off x="0" y="35321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49" name="Google Shape;449;p27"/>
            <p:cNvCxnSpPr/>
            <p:nvPr/>
          </p:nvCxnSpPr>
          <p:spPr>
            <a:xfrm>
              <a:off x="0" y="37607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50" name="Google Shape;450;p27"/>
            <p:cNvCxnSpPr/>
            <p:nvPr/>
          </p:nvCxnSpPr>
          <p:spPr>
            <a:xfrm>
              <a:off x="0" y="39893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51" name="Google Shape;451;p27"/>
            <p:cNvCxnSpPr/>
            <p:nvPr/>
          </p:nvCxnSpPr>
          <p:spPr>
            <a:xfrm>
              <a:off x="0" y="42179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52" name="Google Shape;452;p27"/>
            <p:cNvCxnSpPr/>
            <p:nvPr/>
          </p:nvCxnSpPr>
          <p:spPr>
            <a:xfrm>
              <a:off x="0" y="44465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53" name="Google Shape;453;p27"/>
            <p:cNvCxnSpPr/>
            <p:nvPr/>
          </p:nvCxnSpPr>
          <p:spPr>
            <a:xfrm>
              <a:off x="0" y="46751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454" name="Google Shape;454;p27"/>
            <p:cNvCxnSpPr/>
            <p:nvPr/>
          </p:nvCxnSpPr>
          <p:spPr>
            <a:xfrm>
              <a:off x="0" y="4903700"/>
              <a:ext cx="9144000" cy="0"/>
            </a:xfrm>
            <a:prstGeom prst="straightConnector1">
              <a:avLst/>
            </a:prstGeom>
            <a:noFill/>
            <a:ln cap="flat" cmpd="sng" w="9525">
              <a:solidFill>
                <a:schemeClr val="accent5"/>
              </a:solidFill>
              <a:prstDash val="solid"/>
              <a:round/>
              <a:headEnd len="sm" w="sm" type="none"/>
              <a:tailEnd len="sm" w="sm" type="none"/>
            </a:ln>
          </p:spPr>
        </p:cxnSp>
      </p:grpSp>
      <p:sp>
        <p:nvSpPr>
          <p:cNvPr id="455" name="Google Shape;455;p27"/>
          <p:cNvSpPr/>
          <p:nvPr/>
        </p:nvSpPr>
        <p:spPr>
          <a:xfrm rot="341415">
            <a:off x="4870163" y="329972"/>
            <a:ext cx="3279862" cy="4606714"/>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nvGrpSpPr>
          <p:cNvPr id="456" name="Google Shape;456;p27"/>
          <p:cNvGrpSpPr/>
          <p:nvPr/>
        </p:nvGrpSpPr>
        <p:grpSpPr>
          <a:xfrm rot="341264">
            <a:off x="4864199" y="350512"/>
            <a:ext cx="184449" cy="4334311"/>
            <a:chOff x="5380497" y="383100"/>
            <a:chExt cx="189628" cy="4456010"/>
          </a:xfrm>
        </p:grpSpPr>
        <p:grpSp>
          <p:nvGrpSpPr>
            <p:cNvPr id="457" name="Google Shape;457;p27"/>
            <p:cNvGrpSpPr/>
            <p:nvPr/>
          </p:nvGrpSpPr>
          <p:grpSpPr>
            <a:xfrm>
              <a:off x="5380497" y="383100"/>
              <a:ext cx="189628" cy="981668"/>
              <a:chOff x="5380497" y="383100"/>
              <a:chExt cx="189628" cy="981668"/>
            </a:xfrm>
          </p:grpSpPr>
          <p:grpSp>
            <p:nvGrpSpPr>
              <p:cNvPr id="458" name="Google Shape;458;p27"/>
              <p:cNvGrpSpPr/>
              <p:nvPr/>
            </p:nvGrpSpPr>
            <p:grpSpPr>
              <a:xfrm>
                <a:off x="5380497" y="383100"/>
                <a:ext cx="187974" cy="130800"/>
                <a:chOff x="4804925" y="764100"/>
                <a:chExt cx="187974" cy="130800"/>
              </a:xfrm>
            </p:grpSpPr>
            <p:sp>
              <p:nvSpPr>
                <p:cNvPr id="459" name="Google Shape;459;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60" name="Google Shape;460;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61" name="Google Shape;461;p27"/>
              <p:cNvGrpSpPr/>
              <p:nvPr/>
            </p:nvGrpSpPr>
            <p:grpSpPr>
              <a:xfrm>
                <a:off x="5382151" y="822110"/>
                <a:ext cx="187974" cy="130800"/>
                <a:chOff x="4804925" y="764100"/>
                <a:chExt cx="187974" cy="130800"/>
              </a:xfrm>
            </p:grpSpPr>
            <p:sp>
              <p:nvSpPr>
                <p:cNvPr id="462" name="Google Shape;462;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63" name="Google Shape;463;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64" name="Google Shape;464;p27"/>
              <p:cNvGrpSpPr/>
              <p:nvPr/>
            </p:nvGrpSpPr>
            <p:grpSpPr>
              <a:xfrm>
                <a:off x="5382151" y="1233968"/>
                <a:ext cx="187974" cy="130800"/>
                <a:chOff x="4804925" y="764100"/>
                <a:chExt cx="187974" cy="130800"/>
              </a:xfrm>
            </p:grpSpPr>
            <p:sp>
              <p:nvSpPr>
                <p:cNvPr id="465" name="Google Shape;465;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66" name="Google Shape;466;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467" name="Google Shape;467;p27"/>
            <p:cNvGrpSpPr/>
            <p:nvPr/>
          </p:nvGrpSpPr>
          <p:grpSpPr>
            <a:xfrm>
              <a:off x="5380497" y="1678500"/>
              <a:ext cx="189628" cy="981668"/>
              <a:chOff x="5380497" y="383100"/>
              <a:chExt cx="189628" cy="981668"/>
            </a:xfrm>
          </p:grpSpPr>
          <p:grpSp>
            <p:nvGrpSpPr>
              <p:cNvPr id="468" name="Google Shape;468;p27"/>
              <p:cNvGrpSpPr/>
              <p:nvPr/>
            </p:nvGrpSpPr>
            <p:grpSpPr>
              <a:xfrm>
                <a:off x="5380497" y="383100"/>
                <a:ext cx="187974" cy="130800"/>
                <a:chOff x="4804925" y="764100"/>
                <a:chExt cx="187974" cy="130800"/>
              </a:xfrm>
            </p:grpSpPr>
            <p:sp>
              <p:nvSpPr>
                <p:cNvPr id="469" name="Google Shape;469;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70" name="Google Shape;470;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71" name="Google Shape;471;p27"/>
              <p:cNvGrpSpPr/>
              <p:nvPr/>
            </p:nvGrpSpPr>
            <p:grpSpPr>
              <a:xfrm>
                <a:off x="5382151" y="822110"/>
                <a:ext cx="187974" cy="130800"/>
                <a:chOff x="4804925" y="764100"/>
                <a:chExt cx="187974" cy="130800"/>
              </a:xfrm>
            </p:grpSpPr>
            <p:sp>
              <p:nvSpPr>
                <p:cNvPr id="472" name="Google Shape;472;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73" name="Google Shape;473;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74" name="Google Shape;474;p27"/>
              <p:cNvGrpSpPr/>
              <p:nvPr/>
            </p:nvGrpSpPr>
            <p:grpSpPr>
              <a:xfrm>
                <a:off x="5382151" y="1233968"/>
                <a:ext cx="187974" cy="130800"/>
                <a:chOff x="4804925" y="764100"/>
                <a:chExt cx="187974" cy="130800"/>
              </a:xfrm>
            </p:grpSpPr>
            <p:sp>
              <p:nvSpPr>
                <p:cNvPr id="475" name="Google Shape;475;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76" name="Google Shape;476;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477" name="Google Shape;477;p27"/>
            <p:cNvGrpSpPr/>
            <p:nvPr/>
          </p:nvGrpSpPr>
          <p:grpSpPr>
            <a:xfrm>
              <a:off x="5380497" y="2973900"/>
              <a:ext cx="189628" cy="981668"/>
              <a:chOff x="5380497" y="383100"/>
              <a:chExt cx="189628" cy="981668"/>
            </a:xfrm>
          </p:grpSpPr>
          <p:grpSp>
            <p:nvGrpSpPr>
              <p:cNvPr id="478" name="Google Shape;478;p27"/>
              <p:cNvGrpSpPr/>
              <p:nvPr/>
            </p:nvGrpSpPr>
            <p:grpSpPr>
              <a:xfrm>
                <a:off x="5380497" y="383100"/>
                <a:ext cx="187974" cy="130800"/>
                <a:chOff x="4804925" y="764100"/>
                <a:chExt cx="187974" cy="130800"/>
              </a:xfrm>
            </p:grpSpPr>
            <p:sp>
              <p:nvSpPr>
                <p:cNvPr id="479" name="Google Shape;479;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80" name="Google Shape;480;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81" name="Google Shape;481;p27"/>
              <p:cNvGrpSpPr/>
              <p:nvPr/>
            </p:nvGrpSpPr>
            <p:grpSpPr>
              <a:xfrm>
                <a:off x="5382151" y="822110"/>
                <a:ext cx="187974" cy="130800"/>
                <a:chOff x="4804925" y="764100"/>
                <a:chExt cx="187974" cy="130800"/>
              </a:xfrm>
            </p:grpSpPr>
            <p:sp>
              <p:nvSpPr>
                <p:cNvPr id="482" name="Google Shape;482;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83" name="Google Shape;483;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84" name="Google Shape;484;p27"/>
              <p:cNvGrpSpPr/>
              <p:nvPr/>
            </p:nvGrpSpPr>
            <p:grpSpPr>
              <a:xfrm>
                <a:off x="5382151" y="1233968"/>
                <a:ext cx="187974" cy="130800"/>
                <a:chOff x="4804925" y="764100"/>
                <a:chExt cx="187974" cy="130800"/>
              </a:xfrm>
            </p:grpSpPr>
            <p:sp>
              <p:nvSpPr>
                <p:cNvPr id="485" name="Google Shape;485;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86" name="Google Shape;486;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487" name="Google Shape;487;p27"/>
            <p:cNvGrpSpPr/>
            <p:nvPr/>
          </p:nvGrpSpPr>
          <p:grpSpPr>
            <a:xfrm>
              <a:off x="5380497" y="4269300"/>
              <a:ext cx="189628" cy="569810"/>
              <a:chOff x="5380497" y="383100"/>
              <a:chExt cx="189628" cy="569810"/>
            </a:xfrm>
          </p:grpSpPr>
          <p:grpSp>
            <p:nvGrpSpPr>
              <p:cNvPr id="488" name="Google Shape;488;p27"/>
              <p:cNvGrpSpPr/>
              <p:nvPr/>
            </p:nvGrpSpPr>
            <p:grpSpPr>
              <a:xfrm>
                <a:off x="5380497" y="383100"/>
                <a:ext cx="187974" cy="130800"/>
                <a:chOff x="4804925" y="764100"/>
                <a:chExt cx="187974" cy="130800"/>
              </a:xfrm>
            </p:grpSpPr>
            <p:sp>
              <p:nvSpPr>
                <p:cNvPr id="489" name="Google Shape;489;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90" name="Google Shape;490;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491" name="Google Shape;491;p27"/>
              <p:cNvGrpSpPr/>
              <p:nvPr/>
            </p:nvGrpSpPr>
            <p:grpSpPr>
              <a:xfrm>
                <a:off x="5382151" y="822110"/>
                <a:ext cx="187974" cy="130800"/>
                <a:chOff x="4804925" y="764100"/>
                <a:chExt cx="187974" cy="130800"/>
              </a:xfrm>
            </p:grpSpPr>
            <p:sp>
              <p:nvSpPr>
                <p:cNvPr id="492" name="Google Shape;492;p27"/>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93" name="Google Shape;493;p27"/>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sp>
        <p:nvSpPr>
          <p:cNvPr id="494" name="Google Shape;494;p27"/>
          <p:cNvSpPr/>
          <p:nvPr/>
        </p:nvSpPr>
        <p:spPr>
          <a:xfrm>
            <a:off x="5136896" y="329628"/>
            <a:ext cx="3280500" cy="4607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nvGrpSpPr>
          <p:cNvPr id="495" name="Google Shape;495;p27"/>
          <p:cNvGrpSpPr/>
          <p:nvPr/>
        </p:nvGrpSpPr>
        <p:grpSpPr>
          <a:xfrm>
            <a:off x="5137471" y="504148"/>
            <a:ext cx="184470" cy="4334807"/>
            <a:chOff x="5380497" y="383100"/>
            <a:chExt cx="189628" cy="4456010"/>
          </a:xfrm>
        </p:grpSpPr>
        <p:grpSp>
          <p:nvGrpSpPr>
            <p:cNvPr id="496" name="Google Shape;496;p27"/>
            <p:cNvGrpSpPr/>
            <p:nvPr/>
          </p:nvGrpSpPr>
          <p:grpSpPr>
            <a:xfrm>
              <a:off x="5380497" y="383100"/>
              <a:ext cx="189628" cy="981668"/>
              <a:chOff x="5380497" y="383100"/>
              <a:chExt cx="189628" cy="981668"/>
            </a:xfrm>
          </p:grpSpPr>
          <p:grpSp>
            <p:nvGrpSpPr>
              <p:cNvPr id="497" name="Google Shape;497;p27"/>
              <p:cNvGrpSpPr/>
              <p:nvPr/>
            </p:nvGrpSpPr>
            <p:grpSpPr>
              <a:xfrm>
                <a:off x="5380497" y="383100"/>
                <a:ext cx="187974" cy="130800"/>
                <a:chOff x="4804925" y="764100"/>
                <a:chExt cx="187974" cy="130800"/>
              </a:xfrm>
            </p:grpSpPr>
            <p:sp>
              <p:nvSpPr>
                <p:cNvPr id="498" name="Google Shape;498;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499" name="Google Shape;499;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00" name="Google Shape;500;p27"/>
              <p:cNvGrpSpPr/>
              <p:nvPr/>
            </p:nvGrpSpPr>
            <p:grpSpPr>
              <a:xfrm>
                <a:off x="5382151" y="822110"/>
                <a:ext cx="187974" cy="130800"/>
                <a:chOff x="4804925" y="764100"/>
                <a:chExt cx="187974" cy="130800"/>
              </a:xfrm>
            </p:grpSpPr>
            <p:sp>
              <p:nvSpPr>
                <p:cNvPr id="501" name="Google Shape;501;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02" name="Google Shape;502;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03" name="Google Shape;503;p27"/>
              <p:cNvGrpSpPr/>
              <p:nvPr/>
            </p:nvGrpSpPr>
            <p:grpSpPr>
              <a:xfrm>
                <a:off x="5382151" y="1233968"/>
                <a:ext cx="187974" cy="130800"/>
                <a:chOff x="4804925" y="764100"/>
                <a:chExt cx="187974" cy="130800"/>
              </a:xfrm>
            </p:grpSpPr>
            <p:sp>
              <p:nvSpPr>
                <p:cNvPr id="504" name="Google Shape;504;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05" name="Google Shape;505;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506" name="Google Shape;506;p27"/>
            <p:cNvGrpSpPr/>
            <p:nvPr/>
          </p:nvGrpSpPr>
          <p:grpSpPr>
            <a:xfrm>
              <a:off x="5380497" y="1678500"/>
              <a:ext cx="189628" cy="981668"/>
              <a:chOff x="5380497" y="383100"/>
              <a:chExt cx="189628" cy="981668"/>
            </a:xfrm>
          </p:grpSpPr>
          <p:grpSp>
            <p:nvGrpSpPr>
              <p:cNvPr id="507" name="Google Shape;507;p27"/>
              <p:cNvGrpSpPr/>
              <p:nvPr/>
            </p:nvGrpSpPr>
            <p:grpSpPr>
              <a:xfrm>
                <a:off x="5380497" y="383100"/>
                <a:ext cx="187974" cy="130800"/>
                <a:chOff x="4804925" y="764100"/>
                <a:chExt cx="187974" cy="130800"/>
              </a:xfrm>
            </p:grpSpPr>
            <p:sp>
              <p:nvSpPr>
                <p:cNvPr id="508" name="Google Shape;508;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09" name="Google Shape;509;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10" name="Google Shape;510;p27"/>
              <p:cNvGrpSpPr/>
              <p:nvPr/>
            </p:nvGrpSpPr>
            <p:grpSpPr>
              <a:xfrm>
                <a:off x="5382151" y="822110"/>
                <a:ext cx="187974" cy="130800"/>
                <a:chOff x="4804925" y="764100"/>
                <a:chExt cx="187974" cy="130800"/>
              </a:xfrm>
            </p:grpSpPr>
            <p:sp>
              <p:nvSpPr>
                <p:cNvPr id="511" name="Google Shape;511;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12" name="Google Shape;512;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13" name="Google Shape;513;p27"/>
              <p:cNvGrpSpPr/>
              <p:nvPr/>
            </p:nvGrpSpPr>
            <p:grpSpPr>
              <a:xfrm>
                <a:off x="5382151" y="1233968"/>
                <a:ext cx="187974" cy="130800"/>
                <a:chOff x="4804925" y="764100"/>
                <a:chExt cx="187974" cy="130800"/>
              </a:xfrm>
            </p:grpSpPr>
            <p:sp>
              <p:nvSpPr>
                <p:cNvPr id="514" name="Google Shape;514;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15" name="Google Shape;515;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516" name="Google Shape;516;p27"/>
            <p:cNvGrpSpPr/>
            <p:nvPr/>
          </p:nvGrpSpPr>
          <p:grpSpPr>
            <a:xfrm>
              <a:off x="5380497" y="2973900"/>
              <a:ext cx="189628" cy="981668"/>
              <a:chOff x="5380497" y="383100"/>
              <a:chExt cx="189628" cy="981668"/>
            </a:xfrm>
          </p:grpSpPr>
          <p:grpSp>
            <p:nvGrpSpPr>
              <p:cNvPr id="517" name="Google Shape;517;p27"/>
              <p:cNvGrpSpPr/>
              <p:nvPr/>
            </p:nvGrpSpPr>
            <p:grpSpPr>
              <a:xfrm>
                <a:off x="5380497" y="383100"/>
                <a:ext cx="187974" cy="130800"/>
                <a:chOff x="4804925" y="764100"/>
                <a:chExt cx="187974" cy="130800"/>
              </a:xfrm>
            </p:grpSpPr>
            <p:sp>
              <p:nvSpPr>
                <p:cNvPr id="518" name="Google Shape;518;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19" name="Google Shape;519;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20" name="Google Shape;520;p27"/>
              <p:cNvGrpSpPr/>
              <p:nvPr/>
            </p:nvGrpSpPr>
            <p:grpSpPr>
              <a:xfrm>
                <a:off x="5382151" y="822110"/>
                <a:ext cx="187974" cy="130800"/>
                <a:chOff x="4804925" y="764100"/>
                <a:chExt cx="187974" cy="130800"/>
              </a:xfrm>
            </p:grpSpPr>
            <p:sp>
              <p:nvSpPr>
                <p:cNvPr id="521" name="Google Shape;521;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22" name="Google Shape;522;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23" name="Google Shape;523;p27"/>
              <p:cNvGrpSpPr/>
              <p:nvPr/>
            </p:nvGrpSpPr>
            <p:grpSpPr>
              <a:xfrm>
                <a:off x="5382151" y="1233968"/>
                <a:ext cx="187974" cy="130800"/>
                <a:chOff x="4804925" y="764100"/>
                <a:chExt cx="187974" cy="130800"/>
              </a:xfrm>
            </p:grpSpPr>
            <p:sp>
              <p:nvSpPr>
                <p:cNvPr id="524" name="Google Shape;524;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25" name="Google Shape;525;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526" name="Google Shape;526;p27"/>
            <p:cNvGrpSpPr/>
            <p:nvPr/>
          </p:nvGrpSpPr>
          <p:grpSpPr>
            <a:xfrm>
              <a:off x="5380497" y="4269300"/>
              <a:ext cx="189628" cy="569810"/>
              <a:chOff x="5380497" y="383100"/>
              <a:chExt cx="189628" cy="569810"/>
            </a:xfrm>
          </p:grpSpPr>
          <p:grpSp>
            <p:nvGrpSpPr>
              <p:cNvPr id="527" name="Google Shape;527;p27"/>
              <p:cNvGrpSpPr/>
              <p:nvPr/>
            </p:nvGrpSpPr>
            <p:grpSpPr>
              <a:xfrm>
                <a:off x="5380497" y="383100"/>
                <a:ext cx="187974" cy="130800"/>
                <a:chOff x="4804925" y="764100"/>
                <a:chExt cx="187974" cy="130800"/>
              </a:xfrm>
            </p:grpSpPr>
            <p:sp>
              <p:nvSpPr>
                <p:cNvPr id="528" name="Google Shape;528;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29" name="Google Shape;529;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530" name="Google Shape;530;p27"/>
              <p:cNvGrpSpPr/>
              <p:nvPr/>
            </p:nvGrpSpPr>
            <p:grpSpPr>
              <a:xfrm>
                <a:off x="5382151" y="822110"/>
                <a:ext cx="187974" cy="130800"/>
                <a:chOff x="4804925" y="764100"/>
                <a:chExt cx="187974" cy="130800"/>
              </a:xfrm>
            </p:grpSpPr>
            <p:sp>
              <p:nvSpPr>
                <p:cNvPr id="531" name="Google Shape;531;p27"/>
                <p:cNvSpPr/>
                <p:nvPr/>
              </p:nvSpPr>
              <p:spPr>
                <a:xfrm>
                  <a:off x="4856699" y="764100"/>
                  <a:ext cx="136200" cy="130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532" name="Google Shape;532;p27"/>
                <p:cNvSpPr/>
                <p:nvPr/>
              </p:nvSpPr>
              <p:spPr>
                <a:xfrm>
                  <a:off x="4804925" y="811200"/>
                  <a:ext cx="61800" cy="3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sp>
        <p:nvSpPr>
          <p:cNvPr id="533" name="Google Shape;533;p27"/>
          <p:cNvSpPr txBox="1"/>
          <p:nvPr>
            <p:ph idx="1" type="body"/>
          </p:nvPr>
        </p:nvSpPr>
        <p:spPr>
          <a:xfrm>
            <a:off x="5586600" y="641275"/>
            <a:ext cx="2627700" cy="31194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lt1"/>
              </a:buClr>
              <a:buSzPts val="1400"/>
              <a:buChar char="●"/>
              <a:defRPr sz="1000">
                <a:latin typeface="Manrope Medium"/>
                <a:ea typeface="Manrope Medium"/>
                <a:cs typeface="Manrope Medium"/>
                <a:sym typeface="Manrope Medium"/>
              </a:defRPr>
            </a:lvl1pPr>
            <a:lvl2pPr indent="-317500" lvl="1" marL="914400">
              <a:spcBef>
                <a:spcPts val="0"/>
              </a:spcBef>
              <a:spcAft>
                <a:spcPts val="0"/>
              </a:spcAft>
              <a:buClr>
                <a:schemeClr val="lt1"/>
              </a:buClr>
              <a:buSzPts val="1400"/>
              <a:buChar char="○"/>
              <a:defRPr sz="1000">
                <a:latin typeface="Manrope Medium"/>
                <a:ea typeface="Manrope Medium"/>
                <a:cs typeface="Manrope Medium"/>
                <a:sym typeface="Manrope Medium"/>
              </a:defRPr>
            </a:lvl2pPr>
            <a:lvl3pPr indent="-317500" lvl="2" marL="1371600">
              <a:spcBef>
                <a:spcPts val="0"/>
              </a:spcBef>
              <a:spcAft>
                <a:spcPts val="0"/>
              </a:spcAft>
              <a:buClr>
                <a:schemeClr val="lt1"/>
              </a:buClr>
              <a:buSzPts val="1400"/>
              <a:buChar char="■"/>
              <a:defRPr sz="1000">
                <a:latin typeface="Manrope Medium"/>
                <a:ea typeface="Manrope Medium"/>
                <a:cs typeface="Manrope Medium"/>
                <a:sym typeface="Manrope Medium"/>
              </a:defRPr>
            </a:lvl3pPr>
            <a:lvl4pPr indent="-317500" lvl="3" marL="1828800">
              <a:spcBef>
                <a:spcPts val="0"/>
              </a:spcBef>
              <a:spcAft>
                <a:spcPts val="0"/>
              </a:spcAft>
              <a:buClr>
                <a:schemeClr val="lt1"/>
              </a:buClr>
              <a:buSzPts val="1400"/>
              <a:buChar char="●"/>
              <a:defRPr sz="1000">
                <a:latin typeface="Manrope Medium"/>
                <a:ea typeface="Manrope Medium"/>
                <a:cs typeface="Manrope Medium"/>
                <a:sym typeface="Manrope Medium"/>
              </a:defRPr>
            </a:lvl4pPr>
            <a:lvl5pPr indent="-317500" lvl="4" marL="2286000">
              <a:spcBef>
                <a:spcPts val="0"/>
              </a:spcBef>
              <a:spcAft>
                <a:spcPts val="0"/>
              </a:spcAft>
              <a:buClr>
                <a:schemeClr val="lt1"/>
              </a:buClr>
              <a:buSzPts val="1400"/>
              <a:buChar char="○"/>
              <a:defRPr sz="1000">
                <a:latin typeface="Manrope Medium"/>
                <a:ea typeface="Manrope Medium"/>
                <a:cs typeface="Manrope Medium"/>
                <a:sym typeface="Manrope Medium"/>
              </a:defRPr>
            </a:lvl5pPr>
            <a:lvl6pPr indent="-317500" lvl="5" marL="2743200">
              <a:spcBef>
                <a:spcPts val="0"/>
              </a:spcBef>
              <a:spcAft>
                <a:spcPts val="0"/>
              </a:spcAft>
              <a:buClr>
                <a:schemeClr val="lt1"/>
              </a:buClr>
              <a:buSzPts val="1400"/>
              <a:buChar char="■"/>
              <a:defRPr sz="1000">
                <a:latin typeface="Manrope Medium"/>
                <a:ea typeface="Manrope Medium"/>
                <a:cs typeface="Manrope Medium"/>
                <a:sym typeface="Manrope Medium"/>
              </a:defRPr>
            </a:lvl6pPr>
            <a:lvl7pPr indent="-317500" lvl="6" marL="3200400">
              <a:spcBef>
                <a:spcPts val="0"/>
              </a:spcBef>
              <a:spcAft>
                <a:spcPts val="0"/>
              </a:spcAft>
              <a:buClr>
                <a:schemeClr val="lt1"/>
              </a:buClr>
              <a:buSzPts val="1400"/>
              <a:buChar char="●"/>
              <a:defRPr sz="1000">
                <a:latin typeface="Manrope Medium"/>
                <a:ea typeface="Manrope Medium"/>
                <a:cs typeface="Manrope Medium"/>
                <a:sym typeface="Manrope Medium"/>
              </a:defRPr>
            </a:lvl7pPr>
            <a:lvl8pPr indent="-317500" lvl="7" marL="3657600">
              <a:spcBef>
                <a:spcPts val="0"/>
              </a:spcBef>
              <a:spcAft>
                <a:spcPts val="0"/>
              </a:spcAft>
              <a:buSzPts val="1400"/>
              <a:buChar char="○"/>
              <a:defRPr sz="1000">
                <a:latin typeface="Manrope Medium"/>
                <a:ea typeface="Manrope Medium"/>
                <a:cs typeface="Manrope Medium"/>
                <a:sym typeface="Manrope Medium"/>
              </a:defRPr>
            </a:lvl8pPr>
            <a:lvl9pPr indent="-317500" lvl="8" marL="4114800">
              <a:spcBef>
                <a:spcPts val="0"/>
              </a:spcBef>
              <a:spcAft>
                <a:spcPts val="0"/>
              </a:spcAft>
              <a:buClr>
                <a:schemeClr val="lt1"/>
              </a:buClr>
              <a:buSzPts val="1400"/>
              <a:buChar char="■"/>
              <a:defRPr sz="1000">
                <a:latin typeface="Manrope Medium"/>
                <a:ea typeface="Manrope Medium"/>
                <a:cs typeface="Manrope Medium"/>
                <a:sym typeface="Manrope Medium"/>
              </a:defRPr>
            </a:lvl9pPr>
          </a:lstStyle>
          <a:p/>
        </p:txBody>
      </p:sp>
      <p:sp>
        <p:nvSpPr>
          <p:cNvPr id="534" name="Google Shape;534;p27"/>
          <p:cNvSpPr txBox="1"/>
          <p:nvPr>
            <p:ph type="title"/>
          </p:nvPr>
        </p:nvSpPr>
        <p:spPr>
          <a:xfrm>
            <a:off x="521275" y="525800"/>
            <a:ext cx="2094900" cy="143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1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325">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otes ">
  <p:cSld name="CUSTOM_2">
    <p:spTree>
      <p:nvGrpSpPr>
        <p:cNvPr id="535" name="Shape 535"/>
        <p:cNvGrpSpPr/>
        <p:nvPr/>
      </p:nvGrpSpPr>
      <p:grpSpPr>
        <a:xfrm>
          <a:off x="0" y="0"/>
          <a:ext cx="0" cy="0"/>
          <a:chOff x="0" y="0"/>
          <a:chExt cx="0" cy="0"/>
        </a:xfrm>
      </p:grpSpPr>
      <p:grpSp>
        <p:nvGrpSpPr>
          <p:cNvPr id="536" name="Google Shape;536;p28"/>
          <p:cNvGrpSpPr/>
          <p:nvPr/>
        </p:nvGrpSpPr>
        <p:grpSpPr>
          <a:xfrm>
            <a:off x="0" y="-6300"/>
            <a:ext cx="9162087" cy="5150040"/>
            <a:chOff x="11751" y="-6300"/>
            <a:chExt cx="9190577" cy="5150040"/>
          </a:xfrm>
        </p:grpSpPr>
        <p:grpSp>
          <p:nvGrpSpPr>
            <p:cNvPr id="537" name="Google Shape;537;p28"/>
            <p:cNvGrpSpPr/>
            <p:nvPr/>
          </p:nvGrpSpPr>
          <p:grpSpPr>
            <a:xfrm>
              <a:off x="11751" y="-6300"/>
              <a:ext cx="4777902" cy="2703033"/>
              <a:chOff x="11750" y="-6290"/>
              <a:chExt cx="9125100" cy="5162400"/>
            </a:xfrm>
          </p:grpSpPr>
          <p:cxnSp>
            <p:nvCxnSpPr>
              <p:cNvPr id="538" name="Google Shape;538;p28"/>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39" name="Google Shape;539;p28"/>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0" name="Google Shape;540;p28"/>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1" name="Google Shape;541;p28"/>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2" name="Google Shape;542;p28"/>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3" name="Google Shape;543;p28"/>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4" name="Google Shape;544;p28"/>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5" name="Google Shape;545;p28"/>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6" name="Google Shape;546;p28"/>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7" name="Google Shape;547;p28"/>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8" name="Google Shape;548;p28"/>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49" name="Google Shape;549;p28"/>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50" name="Google Shape;550;p28"/>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1" name="Google Shape;551;p28"/>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2" name="Google Shape;552;p28"/>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3" name="Google Shape;553;p28"/>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4" name="Google Shape;554;p28"/>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5" name="Google Shape;555;p28"/>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6" name="Google Shape;556;p28"/>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7" name="Google Shape;557;p28"/>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8" name="Google Shape;558;p28"/>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59" name="Google Shape;559;p28"/>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560" name="Google Shape;560;p28"/>
            <p:cNvGrpSpPr/>
            <p:nvPr/>
          </p:nvGrpSpPr>
          <p:grpSpPr>
            <a:xfrm>
              <a:off x="11751" y="2440707"/>
              <a:ext cx="4777902" cy="2703033"/>
              <a:chOff x="11750" y="-6290"/>
              <a:chExt cx="9125100" cy="5162400"/>
            </a:xfrm>
          </p:grpSpPr>
          <p:cxnSp>
            <p:nvCxnSpPr>
              <p:cNvPr id="561" name="Google Shape;561;p28"/>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2" name="Google Shape;562;p28"/>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3" name="Google Shape;563;p28"/>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4" name="Google Shape;564;p28"/>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5" name="Google Shape;565;p28"/>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6" name="Google Shape;566;p28"/>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7" name="Google Shape;567;p28"/>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8" name="Google Shape;568;p28"/>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69" name="Google Shape;569;p28"/>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0" name="Google Shape;570;p28"/>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1" name="Google Shape;571;p28"/>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2" name="Google Shape;572;p28"/>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73" name="Google Shape;573;p28"/>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4" name="Google Shape;574;p28"/>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5" name="Google Shape;575;p28"/>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6" name="Google Shape;576;p28"/>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7" name="Google Shape;577;p28"/>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8" name="Google Shape;578;p28"/>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79" name="Google Shape;579;p28"/>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0" name="Google Shape;580;p28"/>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1" name="Google Shape;581;p28"/>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82" name="Google Shape;582;p28"/>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583" name="Google Shape;583;p28"/>
            <p:cNvGrpSpPr/>
            <p:nvPr/>
          </p:nvGrpSpPr>
          <p:grpSpPr>
            <a:xfrm>
              <a:off x="4424426" y="-6300"/>
              <a:ext cx="4777902" cy="2703033"/>
              <a:chOff x="11750" y="-6290"/>
              <a:chExt cx="9125100" cy="5162400"/>
            </a:xfrm>
          </p:grpSpPr>
          <p:cxnSp>
            <p:nvCxnSpPr>
              <p:cNvPr id="584" name="Google Shape;584;p28"/>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5" name="Google Shape;585;p28"/>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6" name="Google Shape;586;p28"/>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7" name="Google Shape;587;p28"/>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8" name="Google Shape;588;p28"/>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89" name="Google Shape;589;p28"/>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0" name="Google Shape;590;p28"/>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1" name="Google Shape;591;p28"/>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2" name="Google Shape;592;p28"/>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3" name="Google Shape;593;p28"/>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4" name="Google Shape;594;p28"/>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5" name="Google Shape;595;p28"/>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596" name="Google Shape;596;p28"/>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97" name="Google Shape;597;p28"/>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98" name="Google Shape;598;p28"/>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599" name="Google Shape;599;p28"/>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0" name="Google Shape;600;p28"/>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1" name="Google Shape;601;p28"/>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2" name="Google Shape;602;p28"/>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3" name="Google Shape;603;p28"/>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4" name="Google Shape;604;p28"/>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05" name="Google Shape;605;p28"/>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nvGrpSpPr>
            <p:cNvPr id="606" name="Google Shape;606;p28"/>
            <p:cNvGrpSpPr/>
            <p:nvPr/>
          </p:nvGrpSpPr>
          <p:grpSpPr>
            <a:xfrm>
              <a:off x="4424426" y="2440707"/>
              <a:ext cx="4777902" cy="2703033"/>
              <a:chOff x="11750" y="-6290"/>
              <a:chExt cx="9125100" cy="5162400"/>
            </a:xfrm>
          </p:grpSpPr>
          <p:cxnSp>
            <p:nvCxnSpPr>
              <p:cNvPr id="607" name="Google Shape;607;p28"/>
              <p:cNvCxnSpPr/>
              <p:nvPr/>
            </p:nvCxnSpPr>
            <p:spPr>
              <a:xfrm>
                <a:off x="7055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08" name="Google Shape;608;p28"/>
              <p:cNvCxnSpPr/>
              <p:nvPr/>
            </p:nvCxnSpPr>
            <p:spPr>
              <a:xfrm>
                <a:off x="13993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09" name="Google Shape;609;p28"/>
              <p:cNvCxnSpPr/>
              <p:nvPr/>
            </p:nvCxnSpPr>
            <p:spPr>
              <a:xfrm>
                <a:off x="21049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0" name="Google Shape;610;p28"/>
              <p:cNvCxnSpPr/>
              <p:nvPr/>
            </p:nvCxnSpPr>
            <p:spPr>
              <a:xfrm>
                <a:off x="2813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1" name="Google Shape;611;p28"/>
              <p:cNvCxnSpPr/>
              <p:nvPr/>
            </p:nvCxnSpPr>
            <p:spPr>
              <a:xfrm>
                <a:off x="3507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2" name="Google Shape;612;p28"/>
              <p:cNvCxnSpPr/>
              <p:nvPr/>
            </p:nvCxnSpPr>
            <p:spPr>
              <a:xfrm>
                <a:off x="4212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3" name="Google Shape;613;p28"/>
              <p:cNvCxnSpPr/>
              <p:nvPr/>
            </p:nvCxnSpPr>
            <p:spPr>
              <a:xfrm>
                <a:off x="49214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4" name="Google Shape;614;p28"/>
              <p:cNvCxnSpPr/>
              <p:nvPr/>
            </p:nvCxnSpPr>
            <p:spPr>
              <a:xfrm>
                <a:off x="561521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5" name="Google Shape;615;p28"/>
              <p:cNvCxnSpPr/>
              <p:nvPr/>
            </p:nvCxnSpPr>
            <p:spPr>
              <a:xfrm>
                <a:off x="6320766"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6" name="Google Shape;616;p28"/>
              <p:cNvCxnSpPr/>
              <p:nvPr/>
            </p:nvCxnSpPr>
            <p:spPr>
              <a:xfrm>
                <a:off x="70394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7" name="Google Shape;617;p28"/>
              <p:cNvCxnSpPr/>
              <p:nvPr/>
            </p:nvCxnSpPr>
            <p:spPr>
              <a:xfrm>
                <a:off x="773329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8" name="Google Shape;618;p28"/>
              <p:cNvCxnSpPr/>
              <p:nvPr/>
            </p:nvCxnSpPr>
            <p:spPr>
              <a:xfrm>
                <a:off x="8438841" y="-6290"/>
                <a:ext cx="0" cy="5162400"/>
              </a:xfrm>
              <a:prstGeom prst="straightConnector1">
                <a:avLst/>
              </a:prstGeom>
              <a:noFill/>
              <a:ln cap="flat" cmpd="sng" w="9525">
                <a:solidFill>
                  <a:schemeClr val="accent5"/>
                </a:solidFill>
                <a:prstDash val="solid"/>
                <a:round/>
                <a:headEnd len="sm" w="sm" type="none"/>
                <a:tailEnd len="sm" w="sm" type="none"/>
              </a:ln>
            </p:spPr>
          </p:cxnSp>
          <p:cxnSp>
            <p:nvCxnSpPr>
              <p:cNvPr id="619" name="Google Shape;619;p28"/>
              <p:cNvCxnSpPr/>
              <p:nvPr/>
            </p:nvCxnSpPr>
            <p:spPr>
              <a:xfrm>
                <a:off x="11750" y="482125"/>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0" name="Google Shape;620;p28"/>
              <p:cNvCxnSpPr/>
              <p:nvPr/>
            </p:nvCxnSpPr>
            <p:spPr>
              <a:xfrm>
                <a:off x="11750" y="935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1" name="Google Shape;621;p28"/>
              <p:cNvCxnSpPr/>
              <p:nvPr/>
            </p:nvCxnSpPr>
            <p:spPr>
              <a:xfrm>
                <a:off x="11750" y="14028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2" name="Google Shape;622;p28"/>
              <p:cNvCxnSpPr/>
              <p:nvPr/>
            </p:nvCxnSpPr>
            <p:spPr>
              <a:xfrm>
                <a:off x="11750" y="1870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3" name="Google Shape;623;p28"/>
              <p:cNvCxnSpPr/>
              <p:nvPr/>
            </p:nvCxnSpPr>
            <p:spPr>
              <a:xfrm>
                <a:off x="11750" y="23380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4" name="Google Shape;624;p28"/>
              <p:cNvCxnSpPr/>
              <p:nvPr/>
            </p:nvCxnSpPr>
            <p:spPr>
              <a:xfrm>
                <a:off x="11750" y="28056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5" name="Google Shape;625;p28"/>
              <p:cNvCxnSpPr/>
              <p:nvPr/>
            </p:nvCxnSpPr>
            <p:spPr>
              <a:xfrm>
                <a:off x="11750" y="32732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6" name="Google Shape;626;p28"/>
              <p:cNvCxnSpPr/>
              <p:nvPr/>
            </p:nvCxnSpPr>
            <p:spPr>
              <a:xfrm>
                <a:off x="11750" y="374795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7" name="Google Shape;627;p28"/>
              <p:cNvCxnSpPr/>
              <p:nvPr/>
            </p:nvCxnSpPr>
            <p:spPr>
              <a:xfrm>
                <a:off x="11750" y="4208400"/>
                <a:ext cx="9125100" cy="0"/>
              </a:xfrm>
              <a:prstGeom prst="straightConnector1">
                <a:avLst/>
              </a:prstGeom>
              <a:noFill/>
              <a:ln cap="flat" cmpd="sng" w="9525">
                <a:solidFill>
                  <a:schemeClr val="accent5"/>
                </a:solidFill>
                <a:prstDash val="solid"/>
                <a:round/>
                <a:headEnd len="sm" w="sm" type="none"/>
                <a:tailEnd len="sm" w="sm" type="none"/>
              </a:ln>
            </p:spPr>
          </p:cxnSp>
          <p:cxnSp>
            <p:nvCxnSpPr>
              <p:cNvPr id="628" name="Google Shape;628;p28"/>
              <p:cNvCxnSpPr/>
              <p:nvPr/>
            </p:nvCxnSpPr>
            <p:spPr>
              <a:xfrm>
                <a:off x="11750" y="4668850"/>
                <a:ext cx="9125100" cy="0"/>
              </a:xfrm>
              <a:prstGeom prst="straightConnector1">
                <a:avLst/>
              </a:prstGeom>
              <a:noFill/>
              <a:ln cap="flat" cmpd="sng" w="9525">
                <a:solidFill>
                  <a:schemeClr val="accent5"/>
                </a:solidFill>
                <a:prstDash val="solid"/>
                <a:round/>
                <a:headEnd len="sm" w="sm" type="none"/>
                <a:tailEnd len="sm" w="sm" type="none"/>
              </a:ln>
            </p:spPr>
          </p:cxnSp>
        </p:grpSp>
      </p:grpSp>
      <p:sp>
        <p:nvSpPr>
          <p:cNvPr id="629" name="Google Shape;629;p28"/>
          <p:cNvSpPr txBox="1"/>
          <p:nvPr>
            <p:ph type="title"/>
          </p:nvPr>
        </p:nvSpPr>
        <p:spPr>
          <a:xfrm>
            <a:off x="532800" y="1269600"/>
            <a:ext cx="2618400" cy="472800"/>
          </a:xfrm>
          <a:prstGeom prst="rect">
            <a:avLst/>
          </a:prstGeom>
        </p:spPr>
        <p:txBody>
          <a:bodyPr anchorCtr="0" anchor="ctr" bIns="91425" lIns="182875" spcFirstLastPara="1" rIns="91425" wrap="square" tIns="91425">
            <a:noAutofit/>
          </a:bodyPr>
          <a:lstStyle>
            <a:lvl1pPr lvl="0" algn="ctr">
              <a:lnSpc>
                <a:spcPct val="100000"/>
              </a:lnSpc>
              <a:spcBef>
                <a:spcPts val="0"/>
              </a:spcBef>
              <a:spcAft>
                <a:spcPts val="0"/>
              </a:spcAft>
              <a:buClr>
                <a:schemeClr val="lt1"/>
              </a:buClr>
              <a:buSzPts val="1300"/>
              <a:buNone/>
              <a:defRPr b="0" sz="1900"/>
            </a:lvl1pPr>
            <a:lvl2pPr lvl="1">
              <a:spcBef>
                <a:spcPts val="100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30" name="Google Shape;630;p28"/>
          <p:cNvSpPr txBox="1"/>
          <p:nvPr>
            <p:ph idx="1" type="subTitle"/>
          </p:nvPr>
        </p:nvSpPr>
        <p:spPr>
          <a:xfrm>
            <a:off x="520800" y="1711450"/>
            <a:ext cx="2642400" cy="1240500"/>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1" name="Google Shape;631;p28"/>
          <p:cNvSpPr txBox="1"/>
          <p:nvPr>
            <p:ph idx="2" type="subTitle"/>
          </p:nvPr>
        </p:nvSpPr>
        <p:spPr>
          <a:xfrm>
            <a:off x="531875" y="2928325"/>
            <a:ext cx="2618400" cy="395100"/>
          </a:xfrm>
          <a:prstGeom prst="rect">
            <a:avLst/>
          </a:prstGeom>
        </p:spPr>
        <p:txBody>
          <a:bodyPr anchorCtr="0" anchor="t" bIns="91425" lIns="182875" spcFirstLastPara="1" rIns="91425" wrap="square" tIns="91425">
            <a:noAutofit/>
          </a:bodyPr>
          <a:lstStyle>
            <a:lvl1pPr lvl="0">
              <a:lnSpc>
                <a:spcPct val="100000"/>
              </a:lnSpc>
              <a:spcBef>
                <a:spcPts val="0"/>
              </a:spcBef>
              <a:spcAft>
                <a:spcPts val="0"/>
              </a:spcAft>
              <a:buSzPts val="1200"/>
              <a:buNone/>
              <a:defRPr b="1" sz="1000" u="sng"/>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2" name="Google Shape;632;p28"/>
          <p:cNvSpPr txBox="1"/>
          <p:nvPr>
            <p:ph idx="3" type="title"/>
          </p:nvPr>
        </p:nvSpPr>
        <p:spPr>
          <a:xfrm rot="139861">
            <a:off x="3291201" y="1217875"/>
            <a:ext cx="2618467" cy="472890"/>
          </a:xfrm>
          <a:prstGeom prst="rect">
            <a:avLst/>
          </a:prstGeom>
        </p:spPr>
        <p:txBody>
          <a:bodyPr anchorCtr="0" anchor="ctr" bIns="91425" lIns="182875" spcFirstLastPara="1" rIns="91425" wrap="square" tIns="91425">
            <a:spAutoFit/>
          </a:bodyPr>
          <a:lstStyle>
            <a:lvl1pPr lvl="0" algn="ctr">
              <a:lnSpc>
                <a:spcPct val="100000"/>
              </a:lnSpc>
              <a:spcBef>
                <a:spcPts val="0"/>
              </a:spcBef>
              <a:spcAft>
                <a:spcPts val="0"/>
              </a:spcAft>
              <a:buClr>
                <a:schemeClr val="lt1"/>
              </a:buClr>
              <a:buSzPts val="1900"/>
              <a:buNone/>
              <a:defRPr b="0" sz="1900"/>
            </a:lvl1pPr>
            <a:lvl2pPr lvl="1">
              <a:spcBef>
                <a:spcPts val="100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33" name="Google Shape;633;p28"/>
          <p:cNvSpPr txBox="1"/>
          <p:nvPr>
            <p:ph idx="4" type="subTitle"/>
          </p:nvPr>
        </p:nvSpPr>
        <p:spPr>
          <a:xfrm rot="139761">
            <a:off x="3245632" y="1659003"/>
            <a:ext cx="2642483" cy="1240624"/>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28"/>
          <p:cNvSpPr txBox="1"/>
          <p:nvPr>
            <p:ph idx="5" type="subTitle"/>
          </p:nvPr>
        </p:nvSpPr>
        <p:spPr>
          <a:xfrm rot="139861">
            <a:off x="3224189" y="2875212"/>
            <a:ext cx="2618467" cy="395132"/>
          </a:xfrm>
          <a:prstGeom prst="rect">
            <a:avLst/>
          </a:prstGeom>
        </p:spPr>
        <p:txBody>
          <a:bodyPr anchorCtr="0" anchor="t" bIns="91425" lIns="182875" spcFirstLastPara="1" rIns="91425" wrap="square" tIns="91425">
            <a:noAutofit/>
          </a:bodyPr>
          <a:lstStyle>
            <a:lvl1pPr lvl="0">
              <a:lnSpc>
                <a:spcPct val="100000"/>
              </a:lnSpc>
              <a:spcBef>
                <a:spcPts val="0"/>
              </a:spcBef>
              <a:spcAft>
                <a:spcPts val="0"/>
              </a:spcAft>
              <a:buSzPts val="1200"/>
              <a:buNone/>
              <a:defRPr b="1" sz="1000" u="sng"/>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5" name="Google Shape;635;p28"/>
          <p:cNvSpPr txBox="1"/>
          <p:nvPr>
            <p:ph idx="6" type="title"/>
          </p:nvPr>
        </p:nvSpPr>
        <p:spPr>
          <a:xfrm>
            <a:off x="5994100" y="1252413"/>
            <a:ext cx="2618400" cy="472800"/>
          </a:xfrm>
          <a:prstGeom prst="rect">
            <a:avLst/>
          </a:prstGeom>
        </p:spPr>
        <p:txBody>
          <a:bodyPr anchorCtr="0" anchor="ctr" bIns="91425" lIns="182875" spcFirstLastPara="1" rIns="91425" wrap="square" tIns="91425">
            <a:noAutofit/>
          </a:bodyPr>
          <a:lstStyle>
            <a:lvl1pPr lvl="0" algn="ctr">
              <a:lnSpc>
                <a:spcPct val="100000"/>
              </a:lnSpc>
              <a:spcBef>
                <a:spcPts val="0"/>
              </a:spcBef>
              <a:spcAft>
                <a:spcPts val="0"/>
              </a:spcAft>
              <a:buClr>
                <a:schemeClr val="lt1"/>
              </a:buClr>
              <a:buSzPts val="1900"/>
              <a:buNone/>
              <a:defRPr b="0" sz="1900"/>
            </a:lvl1pPr>
            <a:lvl2pPr lvl="1">
              <a:spcBef>
                <a:spcPts val="100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36" name="Google Shape;636;p28"/>
          <p:cNvSpPr txBox="1"/>
          <p:nvPr>
            <p:ph idx="7" type="subTitle"/>
          </p:nvPr>
        </p:nvSpPr>
        <p:spPr>
          <a:xfrm>
            <a:off x="5982100" y="1694263"/>
            <a:ext cx="2642400" cy="1240500"/>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7" name="Google Shape;637;p28"/>
          <p:cNvSpPr txBox="1"/>
          <p:nvPr>
            <p:ph idx="8" type="subTitle"/>
          </p:nvPr>
        </p:nvSpPr>
        <p:spPr>
          <a:xfrm>
            <a:off x="5993175" y="2911138"/>
            <a:ext cx="2618400" cy="395100"/>
          </a:xfrm>
          <a:prstGeom prst="rect">
            <a:avLst/>
          </a:prstGeom>
        </p:spPr>
        <p:txBody>
          <a:bodyPr anchorCtr="0" anchor="t" bIns="91425" lIns="182875" spcFirstLastPara="1" rIns="91425" wrap="square" tIns="91425">
            <a:noAutofit/>
          </a:bodyPr>
          <a:lstStyle>
            <a:lvl1pPr lvl="0">
              <a:lnSpc>
                <a:spcPct val="100000"/>
              </a:lnSpc>
              <a:spcBef>
                <a:spcPts val="0"/>
              </a:spcBef>
              <a:spcAft>
                <a:spcPts val="0"/>
              </a:spcAft>
              <a:buSzPts val="1200"/>
              <a:buNone/>
              <a:defRPr b="1" sz="1000" u="sng"/>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8" name="Google Shape;638;p28"/>
          <p:cNvSpPr txBox="1"/>
          <p:nvPr>
            <p:ph idx="9" type="subTitle"/>
          </p:nvPr>
        </p:nvSpPr>
        <p:spPr>
          <a:xfrm>
            <a:off x="3254000" y="3461675"/>
            <a:ext cx="2529300" cy="935100"/>
          </a:xfrm>
          <a:prstGeom prst="rect">
            <a:avLst/>
          </a:prstGeom>
        </p:spPr>
        <p:txBody>
          <a:bodyPr anchorCtr="0" anchor="ctr" bIns="91425" lIns="182875" spcFirstLastPara="1" rIns="91425" wrap="square" tIns="0">
            <a:noAutofit/>
          </a:bodyPr>
          <a:lstStyle>
            <a:lvl1pPr lvl="0">
              <a:lnSpc>
                <a:spcPct val="100000"/>
              </a:lnSpc>
              <a:spcBef>
                <a:spcPts val="0"/>
              </a:spcBef>
              <a:spcAft>
                <a:spcPts val="0"/>
              </a:spcAft>
              <a:buSzPts val="1300"/>
              <a:buFont typeface="Arial"/>
              <a:buNone/>
              <a:defRPr sz="1000">
                <a:latin typeface="Manrope ExtraBold"/>
                <a:ea typeface="Manrope ExtraBold"/>
                <a:cs typeface="Manrope ExtraBold"/>
                <a:sym typeface="Manrope ExtraBold"/>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9" name="Google Shape;639;p28"/>
          <p:cNvSpPr txBox="1"/>
          <p:nvPr>
            <p:ph idx="13" type="subTitle"/>
          </p:nvPr>
        </p:nvSpPr>
        <p:spPr>
          <a:xfrm>
            <a:off x="3254000" y="3840475"/>
            <a:ext cx="2644800" cy="761100"/>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0" name="Google Shape;640;p28"/>
          <p:cNvSpPr txBox="1"/>
          <p:nvPr>
            <p:ph idx="14" type="subTitle"/>
          </p:nvPr>
        </p:nvSpPr>
        <p:spPr>
          <a:xfrm rot="-143344">
            <a:off x="503564" y="3472782"/>
            <a:ext cx="2526096" cy="935014"/>
          </a:xfrm>
          <a:prstGeom prst="rect">
            <a:avLst/>
          </a:prstGeom>
        </p:spPr>
        <p:txBody>
          <a:bodyPr anchorCtr="0" anchor="ctr" bIns="91425" lIns="182875" spcFirstLastPara="1" rIns="91425" wrap="square" tIns="0">
            <a:noAutofit/>
          </a:bodyPr>
          <a:lstStyle>
            <a:lvl1pPr lvl="0">
              <a:lnSpc>
                <a:spcPct val="100000"/>
              </a:lnSpc>
              <a:spcBef>
                <a:spcPts val="0"/>
              </a:spcBef>
              <a:spcAft>
                <a:spcPts val="0"/>
              </a:spcAft>
              <a:buSzPts val="1200"/>
              <a:buNone/>
              <a:defRPr sz="1000">
                <a:latin typeface="Manrope ExtraBold"/>
                <a:ea typeface="Manrope ExtraBold"/>
                <a:cs typeface="Manrope ExtraBold"/>
                <a:sym typeface="Manrope ExtraBold"/>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28"/>
          <p:cNvSpPr txBox="1"/>
          <p:nvPr>
            <p:ph idx="15" type="subTitle"/>
          </p:nvPr>
        </p:nvSpPr>
        <p:spPr>
          <a:xfrm rot="-143157">
            <a:off x="515751" y="3848927"/>
            <a:ext cx="2644693" cy="761165"/>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2" name="Google Shape;642;p28"/>
          <p:cNvSpPr txBox="1"/>
          <p:nvPr>
            <p:ph idx="16" type="subTitle"/>
          </p:nvPr>
        </p:nvSpPr>
        <p:spPr>
          <a:xfrm>
            <a:off x="5975950" y="3457125"/>
            <a:ext cx="2506800" cy="935100"/>
          </a:xfrm>
          <a:prstGeom prst="rect">
            <a:avLst/>
          </a:prstGeom>
        </p:spPr>
        <p:txBody>
          <a:bodyPr anchorCtr="0" anchor="ctr" bIns="91425" lIns="182875" spcFirstLastPara="1" rIns="91425" wrap="square" tIns="0">
            <a:noAutofit/>
          </a:bodyPr>
          <a:lstStyle>
            <a:lvl1pPr lvl="0">
              <a:lnSpc>
                <a:spcPct val="100000"/>
              </a:lnSpc>
              <a:spcBef>
                <a:spcPts val="0"/>
              </a:spcBef>
              <a:spcAft>
                <a:spcPts val="0"/>
              </a:spcAft>
              <a:buSzPts val="1200"/>
              <a:buNone/>
              <a:defRPr sz="1000">
                <a:latin typeface="Manrope ExtraBold"/>
                <a:ea typeface="Manrope ExtraBold"/>
                <a:cs typeface="Manrope ExtraBold"/>
                <a:sym typeface="Manrope ExtraBold"/>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3" name="Google Shape;643;p28"/>
          <p:cNvSpPr txBox="1"/>
          <p:nvPr>
            <p:ph idx="17" type="subTitle"/>
          </p:nvPr>
        </p:nvSpPr>
        <p:spPr>
          <a:xfrm>
            <a:off x="5975950" y="3835925"/>
            <a:ext cx="2644800" cy="761100"/>
          </a:xfrm>
          <a:prstGeom prst="rect">
            <a:avLst/>
          </a:prstGeom>
        </p:spPr>
        <p:txBody>
          <a:bodyPr anchorCtr="0" anchor="ctr" bIns="91425" lIns="182875" spcFirstLastPara="1" rIns="91425" wrap="square" tIns="91425">
            <a:noAutofit/>
          </a:bodyPr>
          <a:lstStyle>
            <a:lvl1pPr lvl="0">
              <a:lnSpc>
                <a:spcPct val="100000"/>
              </a:lnSpc>
              <a:spcBef>
                <a:spcPts val="0"/>
              </a:spcBef>
              <a:spcAft>
                <a:spcPts val="0"/>
              </a:spcAft>
              <a:buSzPts val="1200"/>
              <a:buNone/>
              <a:defRPr sz="1000">
                <a:latin typeface="Manrope Medium"/>
                <a:ea typeface="Manrope Medium"/>
                <a:cs typeface="Manrope Medium"/>
                <a:sym typeface="Manrope Medium"/>
              </a:defRPr>
            </a:lvl1pPr>
            <a:lvl2pPr lvl="1">
              <a:spcBef>
                <a:spcPts val="10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Subtitle and Note">
  <p:cSld name="CUSTOM_1_1_2_2">
    <p:spTree>
      <p:nvGrpSpPr>
        <p:cNvPr id="644" name="Shape 644"/>
        <p:cNvGrpSpPr/>
        <p:nvPr/>
      </p:nvGrpSpPr>
      <p:grpSpPr>
        <a:xfrm>
          <a:off x="0" y="0"/>
          <a:ext cx="0" cy="0"/>
          <a:chOff x="0" y="0"/>
          <a:chExt cx="0" cy="0"/>
        </a:xfrm>
      </p:grpSpPr>
      <p:sp>
        <p:nvSpPr>
          <p:cNvPr id="645" name="Google Shape;645;p29"/>
          <p:cNvSpPr txBox="1"/>
          <p:nvPr>
            <p:ph idx="1" type="body"/>
          </p:nvPr>
        </p:nvSpPr>
        <p:spPr>
          <a:xfrm>
            <a:off x="509725" y="1130288"/>
            <a:ext cx="4174800" cy="33540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200"/>
              <a:buNone/>
              <a:defRPr/>
            </a:lvl1pPr>
            <a:lvl2pPr indent="-304800" lvl="1" marL="914400">
              <a:spcBef>
                <a:spcPts val="0"/>
              </a:spcBef>
              <a:spcAft>
                <a:spcPts val="0"/>
              </a:spcAft>
              <a:buSzPts val="1200"/>
              <a:buFont typeface="Manrope"/>
              <a:buChar char="○"/>
              <a:defRPr/>
            </a:lvl2pPr>
            <a:lvl3pPr indent="-304800" lvl="2" marL="1371600">
              <a:spcBef>
                <a:spcPts val="0"/>
              </a:spcBef>
              <a:spcAft>
                <a:spcPts val="0"/>
              </a:spcAft>
              <a:buSzPts val="1200"/>
              <a:buFont typeface="Manrope"/>
              <a:buChar char="■"/>
              <a:defRPr/>
            </a:lvl3pPr>
            <a:lvl4pPr indent="-304800" lvl="3" marL="1828800">
              <a:spcBef>
                <a:spcPts val="0"/>
              </a:spcBef>
              <a:spcAft>
                <a:spcPts val="0"/>
              </a:spcAft>
              <a:buSzPts val="1200"/>
              <a:buFont typeface="Manrope"/>
              <a:buChar char="●"/>
              <a:defRPr/>
            </a:lvl4pPr>
            <a:lvl5pPr indent="-304800" lvl="4" marL="2286000">
              <a:spcBef>
                <a:spcPts val="0"/>
              </a:spcBef>
              <a:spcAft>
                <a:spcPts val="0"/>
              </a:spcAft>
              <a:buSzPts val="1200"/>
              <a:buFont typeface="Manrope"/>
              <a:buChar char="○"/>
              <a:defRPr/>
            </a:lvl5pPr>
            <a:lvl6pPr indent="-304800" lvl="5" marL="2743200">
              <a:spcBef>
                <a:spcPts val="0"/>
              </a:spcBef>
              <a:spcAft>
                <a:spcPts val="0"/>
              </a:spcAft>
              <a:buSzPts val="1200"/>
              <a:buFont typeface="Manrope"/>
              <a:buChar char="■"/>
              <a:defRPr/>
            </a:lvl6pPr>
            <a:lvl7pPr indent="-304800" lvl="6" marL="3200400">
              <a:spcBef>
                <a:spcPts val="0"/>
              </a:spcBef>
              <a:spcAft>
                <a:spcPts val="0"/>
              </a:spcAft>
              <a:buSzPts val="1200"/>
              <a:buFont typeface="Manrope"/>
              <a:buChar char="●"/>
              <a:defRPr/>
            </a:lvl7pPr>
            <a:lvl8pPr indent="-304800" lvl="7" marL="3657600">
              <a:spcBef>
                <a:spcPts val="0"/>
              </a:spcBef>
              <a:spcAft>
                <a:spcPts val="0"/>
              </a:spcAft>
              <a:buSzPts val="1200"/>
              <a:buFont typeface="Manrope"/>
              <a:buChar char="○"/>
              <a:defRPr/>
            </a:lvl8pPr>
            <a:lvl9pPr indent="-304800" lvl="8" marL="4114800">
              <a:spcBef>
                <a:spcPts val="0"/>
              </a:spcBef>
              <a:spcAft>
                <a:spcPts val="0"/>
              </a:spcAft>
              <a:buSzPts val="1200"/>
              <a:buFont typeface="Manrope"/>
              <a:buChar char="■"/>
              <a:defRPr/>
            </a:lvl9pPr>
          </a:lstStyle>
          <a:p/>
        </p:txBody>
      </p:sp>
      <p:cxnSp>
        <p:nvCxnSpPr>
          <p:cNvPr id="646" name="Google Shape;646;p29"/>
          <p:cNvCxnSpPr/>
          <p:nvPr/>
        </p:nvCxnSpPr>
        <p:spPr>
          <a:xfrm>
            <a:off x="0" y="28463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47" name="Google Shape;647;p29"/>
          <p:cNvCxnSpPr/>
          <p:nvPr/>
        </p:nvCxnSpPr>
        <p:spPr>
          <a:xfrm>
            <a:off x="0" y="30749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48" name="Google Shape;648;p29"/>
          <p:cNvCxnSpPr/>
          <p:nvPr/>
        </p:nvCxnSpPr>
        <p:spPr>
          <a:xfrm>
            <a:off x="0" y="33035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49" name="Google Shape;649;p29"/>
          <p:cNvCxnSpPr/>
          <p:nvPr/>
        </p:nvCxnSpPr>
        <p:spPr>
          <a:xfrm>
            <a:off x="0" y="35321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0" name="Google Shape;650;p29"/>
          <p:cNvCxnSpPr/>
          <p:nvPr/>
        </p:nvCxnSpPr>
        <p:spPr>
          <a:xfrm>
            <a:off x="0" y="37607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1" name="Google Shape;651;p29"/>
          <p:cNvCxnSpPr/>
          <p:nvPr/>
        </p:nvCxnSpPr>
        <p:spPr>
          <a:xfrm>
            <a:off x="0" y="39893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2" name="Google Shape;652;p29"/>
          <p:cNvCxnSpPr/>
          <p:nvPr/>
        </p:nvCxnSpPr>
        <p:spPr>
          <a:xfrm>
            <a:off x="0" y="42179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3" name="Google Shape;653;p29"/>
          <p:cNvCxnSpPr/>
          <p:nvPr/>
        </p:nvCxnSpPr>
        <p:spPr>
          <a:xfrm>
            <a:off x="0" y="44465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4" name="Google Shape;654;p29"/>
          <p:cNvCxnSpPr/>
          <p:nvPr/>
        </p:nvCxnSpPr>
        <p:spPr>
          <a:xfrm>
            <a:off x="0" y="46751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5" name="Google Shape;655;p29"/>
          <p:cNvCxnSpPr/>
          <p:nvPr/>
        </p:nvCxnSpPr>
        <p:spPr>
          <a:xfrm>
            <a:off x="0" y="4903700"/>
            <a:ext cx="9144000" cy="0"/>
          </a:xfrm>
          <a:prstGeom prst="straightConnector1">
            <a:avLst/>
          </a:prstGeom>
          <a:noFill/>
          <a:ln cap="flat" cmpd="sng" w="9525">
            <a:solidFill>
              <a:schemeClr val="accent5"/>
            </a:solidFill>
            <a:prstDash val="solid"/>
            <a:round/>
            <a:headEnd len="sm" w="sm" type="none"/>
            <a:tailEnd len="sm" w="sm" type="none"/>
          </a:ln>
        </p:spPr>
      </p:cxnSp>
      <p:cxnSp>
        <p:nvCxnSpPr>
          <p:cNvPr id="656" name="Google Shape;656;p29"/>
          <p:cNvCxnSpPr/>
          <p:nvPr/>
        </p:nvCxnSpPr>
        <p:spPr>
          <a:xfrm>
            <a:off x="0" y="939481"/>
            <a:ext cx="9144000" cy="0"/>
          </a:xfrm>
          <a:prstGeom prst="straightConnector1">
            <a:avLst/>
          </a:prstGeom>
          <a:noFill/>
          <a:ln cap="flat" cmpd="sng" w="9525">
            <a:solidFill>
              <a:schemeClr val="accent5"/>
            </a:solidFill>
            <a:prstDash val="solid"/>
            <a:round/>
            <a:headEnd len="sm" w="sm" type="none"/>
            <a:tailEnd len="sm" w="sm" type="none"/>
          </a:ln>
        </p:spPr>
      </p:cxnSp>
      <p:sp>
        <p:nvSpPr>
          <p:cNvPr id="657" name="Google Shape;657;p29"/>
          <p:cNvSpPr txBox="1"/>
          <p:nvPr>
            <p:ph type="title"/>
          </p:nvPr>
        </p:nvSpPr>
        <p:spPr>
          <a:xfrm>
            <a:off x="509725" y="525800"/>
            <a:ext cx="4785900" cy="600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100"/>
              <a:buNone/>
              <a:defRPr b="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58" name="Google Shape;658;p29"/>
          <p:cNvSpPr txBox="1"/>
          <p:nvPr>
            <p:ph idx="2" type="subTitle"/>
          </p:nvPr>
        </p:nvSpPr>
        <p:spPr>
          <a:xfrm rot="-182546">
            <a:off x="5376031" y="2587214"/>
            <a:ext cx="3108782" cy="501711"/>
          </a:xfrm>
          <a:prstGeom prst="rect">
            <a:avLst/>
          </a:prstGeom>
        </p:spPr>
        <p:txBody>
          <a:bodyPr anchorCtr="0" anchor="t" bIns="91425" lIns="182875" spcFirstLastPara="1" rIns="91425" wrap="square" tIns="91425">
            <a:noAutofit/>
          </a:bodyPr>
          <a:lstStyle>
            <a:lvl1pPr lvl="0">
              <a:lnSpc>
                <a:spcPct val="100000"/>
              </a:lnSpc>
              <a:spcBef>
                <a:spcPts val="0"/>
              </a:spcBef>
              <a:spcAft>
                <a:spcPts val="0"/>
              </a:spcAft>
              <a:buSzPts val="1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9" name="Google Shape;659;p29"/>
          <p:cNvSpPr txBox="1"/>
          <p:nvPr>
            <p:ph idx="3" type="subTitle"/>
          </p:nvPr>
        </p:nvSpPr>
        <p:spPr>
          <a:xfrm rot="-182643">
            <a:off x="5853959" y="3074975"/>
            <a:ext cx="2977201" cy="1813059"/>
          </a:xfrm>
          <a:prstGeom prst="rect">
            <a:avLst/>
          </a:prstGeom>
        </p:spPr>
        <p:txBody>
          <a:bodyPr anchorCtr="0" anchor="t" bIns="91425" lIns="182875" spcFirstLastPara="1" rIns="91425" wrap="square" tIns="182875">
            <a:noAutofit/>
          </a:bodyPr>
          <a:lstStyle>
            <a:lvl1pPr lvl="0">
              <a:lnSpc>
                <a:spcPct val="100000"/>
              </a:lnSpc>
              <a:spcBef>
                <a:spcPts val="0"/>
              </a:spcBef>
              <a:spcAft>
                <a:spcPts val="0"/>
              </a:spcAft>
              <a:buSzPts val="1200"/>
              <a:buNone/>
              <a:defRPr sz="1000"/>
            </a:lvl1pPr>
            <a:lvl2pPr lvl="1">
              <a:spcBef>
                <a:spcPts val="0"/>
              </a:spcBef>
              <a:spcAft>
                <a:spcPts val="0"/>
              </a:spcAft>
              <a:buSzPts val="1000"/>
              <a:buNone/>
              <a:defRPr sz="1000"/>
            </a:lvl2pPr>
            <a:lvl3pPr lvl="2">
              <a:spcBef>
                <a:spcPts val="0"/>
              </a:spcBef>
              <a:spcAft>
                <a:spcPts val="0"/>
              </a:spcAft>
              <a:buSzPts val="1000"/>
              <a:buNone/>
              <a:defRPr sz="1000"/>
            </a:lvl3pPr>
            <a:lvl4pPr lvl="3">
              <a:spcBef>
                <a:spcPts val="0"/>
              </a:spcBef>
              <a:spcAft>
                <a:spcPts val="0"/>
              </a:spcAft>
              <a:buSzPts val="1000"/>
              <a:buNone/>
              <a:defRPr sz="1000"/>
            </a:lvl4pPr>
            <a:lvl5pPr lvl="4">
              <a:spcBef>
                <a:spcPts val="0"/>
              </a:spcBef>
              <a:spcAft>
                <a:spcPts val="0"/>
              </a:spcAft>
              <a:buSzPts val="1000"/>
              <a:buNone/>
              <a:defRPr sz="1000"/>
            </a:lvl5pPr>
            <a:lvl6pPr lvl="5">
              <a:spcBef>
                <a:spcPts val="0"/>
              </a:spcBef>
              <a:spcAft>
                <a:spcPts val="0"/>
              </a:spcAft>
              <a:buSzPts val="1000"/>
              <a:buNone/>
              <a:defRPr sz="1000"/>
            </a:lvl6pPr>
            <a:lvl7pPr lvl="6">
              <a:spcBef>
                <a:spcPts val="0"/>
              </a:spcBef>
              <a:spcAft>
                <a:spcPts val="0"/>
              </a:spcAft>
              <a:buSzPts val="1000"/>
              <a:buNone/>
              <a:defRPr sz="1000"/>
            </a:lvl7pPr>
            <a:lvl8pPr lvl="7">
              <a:spcBef>
                <a:spcPts val="0"/>
              </a:spcBef>
              <a:spcAft>
                <a:spcPts val="0"/>
              </a:spcAft>
              <a:buSzPts val="1000"/>
              <a:buNone/>
              <a:defRPr sz="1000"/>
            </a:lvl8pPr>
            <a:lvl9pPr lvl="8">
              <a:spcBef>
                <a:spcPts val="0"/>
              </a:spcBef>
              <a:spcAft>
                <a:spcPts val="0"/>
              </a:spcAft>
              <a:buSzPts val="1000"/>
              <a:buNone/>
              <a:defRPr sz="10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6 Notes">
  <p:cSld name="CUSTOM_1_1_2_1">
    <p:spTree>
      <p:nvGrpSpPr>
        <p:cNvPr id="660" name="Shape 660"/>
        <p:cNvGrpSpPr/>
        <p:nvPr/>
      </p:nvGrpSpPr>
      <p:grpSpPr>
        <a:xfrm>
          <a:off x="0" y="0"/>
          <a:ext cx="0" cy="0"/>
          <a:chOff x="0" y="0"/>
          <a:chExt cx="0" cy="0"/>
        </a:xfrm>
      </p:grpSpPr>
      <p:sp>
        <p:nvSpPr>
          <p:cNvPr id="661" name="Google Shape;661;p30"/>
          <p:cNvSpPr txBox="1"/>
          <p:nvPr>
            <p:ph idx="1" type="subTitle"/>
          </p:nvPr>
        </p:nvSpPr>
        <p:spPr>
          <a:xfrm>
            <a:off x="2677850" y="665250"/>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800"/>
              <a:buFont typeface="Arial"/>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2" name="Google Shape;662;p30"/>
          <p:cNvSpPr txBox="1"/>
          <p:nvPr>
            <p:ph type="title"/>
          </p:nvPr>
        </p:nvSpPr>
        <p:spPr>
          <a:xfrm>
            <a:off x="5278050" y="277788"/>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663" name="Google Shape;663;p30"/>
          <p:cNvSpPr txBox="1"/>
          <p:nvPr>
            <p:ph idx="2" type="title"/>
          </p:nvPr>
        </p:nvSpPr>
        <p:spPr>
          <a:xfrm>
            <a:off x="7518350" y="277788"/>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b="1"/>
            </a:lvl2pPr>
            <a:lvl3pPr lvl="2">
              <a:spcBef>
                <a:spcPts val="0"/>
              </a:spcBef>
              <a:spcAft>
                <a:spcPts val="0"/>
              </a:spcAft>
              <a:buClr>
                <a:schemeClr val="lt1"/>
              </a:buClr>
              <a:buSzPts val="1400"/>
              <a:buNone/>
              <a:defRPr b="1"/>
            </a:lvl3pPr>
            <a:lvl4pPr lvl="3">
              <a:spcBef>
                <a:spcPts val="0"/>
              </a:spcBef>
              <a:spcAft>
                <a:spcPts val="0"/>
              </a:spcAft>
              <a:buClr>
                <a:schemeClr val="lt1"/>
              </a:buClr>
              <a:buSzPts val="1400"/>
              <a:buNone/>
              <a:defRPr b="1"/>
            </a:lvl4pPr>
            <a:lvl5pPr lvl="4">
              <a:spcBef>
                <a:spcPts val="0"/>
              </a:spcBef>
              <a:spcAft>
                <a:spcPts val="0"/>
              </a:spcAft>
              <a:buClr>
                <a:schemeClr val="lt1"/>
              </a:buClr>
              <a:buSzPts val="1400"/>
              <a:buNone/>
              <a:defRPr b="1"/>
            </a:lvl5pPr>
            <a:lvl6pPr lvl="5">
              <a:spcBef>
                <a:spcPts val="0"/>
              </a:spcBef>
              <a:spcAft>
                <a:spcPts val="0"/>
              </a:spcAft>
              <a:buClr>
                <a:schemeClr val="lt1"/>
              </a:buClr>
              <a:buSzPts val="1400"/>
              <a:buNone/>
              <a:defRPr b="1"/>
            </a:lvl6pPr>
            <a:lvl7pPr lvl="6">
              <a:spcBef>
                <a:spcPts val="0"/>
              </a:spcBef>
              <a:spcAft>
                <a:spcPts val="0"/>
              </a:spcAft>
              <a:buClr>
                <a:schemeClr val="lt1"/>
              </a:buClr>
              <a:buSzPts val="1400"/>
              <a:buNone/>
              <a:defRPr b="1"/>
            </a:lvl7pPr>
            <a:lvl8pPr lvl="7">
              <a:spcBef>
                <a:spcPts val="0"/>
              </a:spcBef>
              <a:spcAft>
                <a:spcPts val="0"/>
              </a:spcAft>
              <a:buClr>
                <a:schemeClr val="lt1"/>
              </a:buClr>
              <a:buSzPts val="1400"/>
              <a:buNone/>
              <a:defRPr b="1"/>
            </a:lvl8pPr>
            <a:lvl9pPr lvl="8">
              <a:spcBef>
                <a:spcPts val="0"/>
              </a:spcBef>
              <a:spcAft>
                <a:spcPts val="0"/>
              </a:spcAft>
              <a:buClr>
                <a:schemeClr val="lt1"/>
              </a:buClr>
              <a:buSzPts val="1400"/>
              <a:buNone/>
              <a:defRPr b="1"/>
            </a:lvl9pPr>
          </a:lstStyle>
          <a:p/>
        </p:txBody>
      </p:sp>
      <p:sp>
        <p:nvSpPr>
          <p:cNvPr id="664" name="Google Shape;664;p30"/>
          <p:cNvSpPr txBox="1"/>
          <p:nvPr>
            <p:ph idx="3" type="title"/>
          </p:nvPr>
        </p:nvSpPr>
        <p:spPr>
          <a:xfrm>
            <a:off x="3045175" y="2827013"/>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b="1"/>
            </a:lvl2pPr>
            <a:lvl3pPr lvl="2">
              <a:spcBef>
                <a:spcPts val="0"/>
              </a:spcBef>
              <a:spcAft>
                <a:spcPts val="0"/>
              </a:spcAft>
              <a:buClr>
                <a:schemeClr val="lt1"/>
              </a:buClr>
              <a:buSzPts val="1400"/>
              <a:buNone/>
              <a:defRPr b="1"/>
            </a:lvl3pPr>
            <a:lvl4pPr lvl="3">
              <a:spcBef>
                <a:spcPts val="0"/>
              </a:spcBef>
              <a:spcAft>
                <a:spcPts val="0"/>
              </a:spcAft>
              <a:buClr>
                <a:schemeClr val="lt1"/>
              </a:buClr>
              <a:buSzPts val="1400"/>
              <a:buNone/>
              <a:defRPr b="1"/>
            </a:lvl4pPr>
            <a:lvl5pPr lvl="4">
              <a:spcBef>
                <a:spcPts val="0"/>
              </a:spcBef>
              <a:spcAft>
                <a:spcPts val="0"/>
              </a:spcAft>
              <a:buClr>
                <a:schemeClr val="lt1"/>
              </a:buClr>
              <a:buSzPts val="1400"/>
              <a:buNone/>
              <a:defRPr b="1"/>
            </a:lvl5pPr>
            <a:lvl6pPr lvl="5">
              <a:spcBef>
                <a:spcPts val="0"/>
              </a:spcBef>
              <a:spcAft>
                <a:spcPts val="0"/>
              </a:spcAft>
              <a:buClr>
                <a:schemeClr val="lt1"/>
              </a:buClr>
              <a:buSzPts val="1400"/>
              <a:buNone/>
              <a:defRPr b="1"/>
            </a:lvl6pPr>
            <a:lvl7pPr lvl="6">
              <a:spcBef>
                <a:spcPts val="0"/>
              </a:spcBef>
              <a:spcAft>
                <a:spcPts val="0"/>
              </a:spcAft>
              <a:buClr>
                <a:schemeClr val="lt1"/>
              </a:buClr>
              <a:buSzPts val="1400"/>
              <a:buNone/>
              <a:defRPr b="1"/>
            </a:lvl7pPr>
            <a:lvl8pPr lvl="7">
              <a:spcBef>
                <a:spcPts val="0"/>
              </a:spcBef>
              <a:spcAft>
                <a:spcPts val="0"/>
              </a:spcAft>
              <a:buClr>
                <a:schemeClr val="lt1"/>
              </a:buClr>
              <a:buSzPts val="1400"/>
              <a:buNone/>
              <a:defRPr b="1"/>
            </a:lvl8pPr>
            <a:lvl9pPr lvl="8">
              <a:spcBef>
                <a:spcPts val="0"/>
              </a:spcBef>
              <a:spcAft>
                <a:spcPts val="0"/>
              </a:spcAft>
              <a:buClr>
                <a:schemeClr val="lt1"/>
              </a:buClr>
              <a:buSzPts val="1400"/>
              <a:buNone/>
              <a:defRPr b="1"/>
            </a:lvl9pPr>
          </a:lstStyle>
          <a:p/>
        </p:txBody>
      </p:sp>
      <p:sp>
        <p:nvSpPr>
          <p:cNvPr id="665" name="Google Shape;665;p30"/>
          <p:cNvSpPr txBox="1"/>
          <p:nvPr>
            <p:ph idx="4" type="title"/>
          </p:nvPr>
        </p:nvSpPr>
        <p:spPr>
          <a:xfrm>
            <a:off x="5270625" y="2827013"/>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b="1"/>
            </a:lvl2pPr>
            <a:lvl3pPr lvl="2">
              <a:spcBef>
                <a:spcPts val="0"/>
              </a:spcBef>
              <a:spcAft>
                <a:spcPts val="0"/>
              </a:spcAft>
              <a:buClr>
                <a:schemeClr val="lt1"/>
              </a:buClr>
              <a:buSzPts val="1400"/>
              <a:buNone/>
              <a:defRPr b="1"/>
            </a:lvl3pPr>
            <a:lvl4pPr lvl="3">
              <a:spcBef>
                <a:spcPts val="0"/>
              </a:spcBef>
              <a:spcAft>
                <a:spcPts val="0"/>
              </a:spcAft>
              <a:buClr>
                <a:schemeClr val="lt1"/>
              </a:buClr>
              <a:buSzPts val="1400"/>
              <a:buNone/>
              <a:defRPr b="1"/>
            </a:lvl4pPr>
            <a:lvl5pPr lvl="4">
              <a:spcBef>
                <a:spcPts val="0"/>
              </a:spcBef>
              <a:spcAft>
                <a:spcPts val="0"/>
              </a:spcAft>
              <a:buClr>
                <a:schemeClr val="lt1"/>
              </a:buClr>
              <a:buSzPts val="1400"/>
              <a:buNone/>
              <a:defRPr b="1"/>
            </a:lvl5pPr>
            <a:lvl6pPr lvl="5">
              <a:spcBef>
                <a:spcPts val="0"/>
              </a:spcBef>
              <a:spcAft>
                <a:spcPts val="0"/>
              </a:spcAft>
              <a:buClr>
                <a:schemeClr val="lt1"/>
              </a:buClr>
              <a:buSzPts val="1400"/>
              <a:buNone/>
              <a:defRPr b="1"/>
            </a:lvl6pPr>
            <a:lvl7pPr lvl="6">
              <a:spcBef>
                <a:spcPts val="0"/>
              </a:spcBef>
              <a:spcAft>
                <a:spcPts val="0"/>
              </a:spcAft>
              <a:buClr>
                <a:schemeClr val="lt1"/>
              </a:buClr>
              <a:buSzPts val="1400"/>
              <a:buNone/>
              <a:defRPr b="1"/>
            </a:lvl7pPr>
            <a:lvl8pPr lvl="7">
              <a:spcBef>
                <a:spcPts val="0"/>
              </a:spcBef>
              <a:spcAft>
                <a:spcPts val="0"/>
              </a:spcAft>
              <a:buClr>
                <a:schemeClr val="lt1"/>
              </a:buClr>
              <a:buSzPts val="1400"/>
              <a:buNone/>
              <a:defRPr b="1"/>
            </a:lvl8pPr>
            <a:lvl9pPr lvl="8">
              <a:spcBef>
                <a:spcPts val="0"/>
              </a:spcBef>
              <a:spcAft>
                <a:spcPts val="0"/>
              </a:spcAft>
              <a:buClr>
                <a:schemeClr val="lt1"/>
              </a:buClr>
              <a:buSzPts val="1400"/>
              <a:buNone/>
              <a:defRPr b="1"/>
            </a:lvl9pPr>
          </a:lstStyle>
          <a:p/>
        </p:txBody>
      </p:sp>
      <p:sp>
        <p:nvSpPr>
          <p:cNvPr id="666" name="Google Shape;666;p30"/>
          <p:cNvSpPr txBox="1"/>
          <p:nvPr>
            <p:ph idx="5" type="title"/>
          </p:nvPr>
        </p:nvSpPr>
        <p:spPr>
          <a:xfrm>
            <a:off x="7510925" y="2827013"/>
            <a:ext cx="1032000" cy="292200"/>
          </a:xfrm>
          <a:prstGeom prst="rect">
            <a:avLst/>
          </a:prstGeom>
          <a:solidFill>
            <a:schemeClr val="dk2"/>
          </a:solid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b="1"/>
            </a:lvl2pPr>
            <a:lvl3pPr lvl="2">
              <a:spcBef>
                <a:spcPts val="0"/>
              </a:spcBef>
              <a:spcAft>
                <a:spcPts val="0"/>
              </a:spcAft>
              <a:buClr>
                <a:schemeClr val="lt1"/>
              </a:buClr>
              <a:buSzPts val="1400"/>
              <a:buNone/>
              <a:defRPr b="1"/>
            </a:lvl3pPr>
            <a:lvl4pPr lvl="3">
              <a:spcBef>
                <a:spcPts val="0"/>
              </a:spcBef>
              <a:spcAft>
                <a:spcPts val="0"/>
              </a:spcAft>
              <a:buClr>
                <a:schemeClr val="lt1"/>
              </a:buClr>
              <a:buSzPts val="1400"/>
              <a:buNone/>
              <a:defRPr b="1"/>
            </a:lvl4pPr>
            <a:lvl5pPr lvl="4">
              <a:spcBef>
                <a:spcPts val="0"/>
              </a:spcBef>
              <a:spcAft>
                <a:spcPts val="0"/>
              </a:spcAft>
              <a:buClr>
                <a:schemeClr val="lt1"/>
              </a:buClr>
              <a:buSzPts val="1400"/>
              <a:buNone/>
              <a:defRPr b="1"/>
            </a:lvl5pPr>
            <a:lvl6pPr lvl="5">
              <a:spcBef>
                <a:spcPts val="0"/>
              </a:spcBef>
              <a:spcAft>
                <a:spcPts val="0"/>
              </a:spcAft>
              <a:buClr>
                <a:schemeClr val="lt1"/>
              </a:buClr>
              <a:buSzPts val="1400"/>
              <a:buNone/>
              <a:defRPr b="1"/>
            </a:lvl6pPr>
            <a:lvl7pPr lvl="6">
              <a:spcBef>
                <a:spcPts val="0"/>
              </a:spcBef>
              <a:spcAft>
                <a:spcPts val="0"/>
              </a:spcAft>
              <a:buClr>
                <a:schemeClr val="lt1"/>
              </a:buClr>
              <a:buSzPts val="1400"/>
              <a:buNone/>
              <a:defRPr b="1"/>
            </a:lvl7pPr>
            <a:lvl8pPr lvl="7">
              <a:spcBef>
                <a:spcPts val="0"/>
              </a:spcBef>
              <a:spcAft>
                <a:spcPts val="0"/>
              </a:spcAft>
              <a:buClr>
                <a:schemeClr val="lt1"/>
              </a:buClr>
              <a:buSzPts val="1400"/>
              <a:buNone/>
              <a:defRPr b="1"/>
            </a:lvl8pPr>
            <a:lvl9pPr lvl="8">
              <a:spcBef>
                <a:spcPts val="0"/>
              </a:spcBef>
              <a:spcAft>
                <a:spcPts val="0"/>
              </a:spcAft>
              <a:buClr>
                <a:schemeClr val="lt1"/>
              </a:buClr>
              <a:buSzPts val="1400"/>
              <a:buNone/>
              <a:defRPr b="1"/>
            </a:lvl9pPr>
          </a:lstStyle>
          <a:p/>
        </p:txBody>
      </p:sp>
      <p:sp>
        <p:nvSpPr>
          <p:cNvPr id="667" name="Google Shape;667;p30"/>
          <p:cNvSpPr txBox="1"/>
          <p:nvPr>
            <p:ph idx="6" type="title"/>
          </p:nvPr>
        </p:nvSpPr>
        <p:spPr>
          <a:xfrm>
            <a:off x="521275" y="525800"/>
            <a:ext cx="1897500" cy="1430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1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8" name="Google Shape;668;p30"/>
          <p:cNvSpPr/>
          <p:nvPr/>
        </p:nvSpPr>
        <p:spPr>
          <a:xfrm>
            <a:off x="673550" y="3164224"/>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69" name="Google Shape;669;p30"/>
          <p:cNvSpPr/>
          <p:nvPr/>
        </p:nvSpPr>
        <p:spPr>
          <a:xfrm>
            <a:off x="673550" y="3413020"/>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70" name="Google Shape;670;p30"/>
          <p:cNvSpPr/>
          <p:nvPr/>
        </p:nvSpPr>
        <p:spPr>
          <a:xfrm>
            <a:off x="673550" y="3661816"/>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71" name="Google Shape;671;p30"/>
          <p:cNvSpPr/>
          <p:nvPr/>
        </p:nvSpPr>
        <p:spPr>
          <a:xfrm>
            <a:off x="673550" y="3910626"/>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72" name="Google Shape;672;p30"/>
          <p:cNvSpPr/>
          <p:nvPr/>
        </p:nvSpPr>
        <p:spPr>
          <a:xfrm>
            <a:off x="673550" y="4159422"/>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673" name="Google Shape;673;p30"/>
          <p:cNvSpPr/>
          <p:nvPr/>
        </p:nvSpPr>
        <p:spPr>
          <a:xfrm>
            <a:off x="673550" y="4408217"/>
            <a:ext cx="132600" cy="132600"/>
          </a:xfrm>
          <a:prstGeom prst="rect">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grpSp>
        <p:nvGrpSpPr>
          <p:cNvPr id="674" name="Google Shape;674;p30"/>
          <p:cNvGrpSpPr/>
          <p:nvPr/>
        </p:nvGrpSpPr>
        <p:grpSpPr>
          <a:xfrm>
            <a:off x="666102" y="3359600"/>
            <a:ext cx="1540800" cy="1232286"/>
            <a:chOff x="666102" y="3359600"/>
            <a:chExt cx="1540800" cy="1232286"/>
          </a:xfrm>
        </p:grpSpPr>
        <p:cxnSp>
          <p:nvCxnSpPr>
            <p:cNvPr id="675" name="Google Shape;675;p30"/>
            <p:cNvCxnSpPr/>
            <p:nvPr/>
          </p:nvCxnSpPr>
          <p:spPr>
            <a:xfrm>
              <a:off x="666102" y="3359600"/>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76" name="Google Shape;676;p30"/>
            <p:cNvCxnSpPr/>
            <p:nvPr/>
          </p:nvCxnSpPr>
          <p:spPr>
            <a:xfrm>
              <a:off x="666102" y="3603081"/>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77" name="Google Shape;677;p30"/>
            <p:cNvCxnSpPr/>
            <p:nvPr/>
          </p:nvCxnSpPr>
          <p:spPr>
            <a:xfrm>
              <a:off x="666102" y="3846561"/>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78" name="Google Shape;678;p30"/>
            <p:cNvCxnSpPr/>
            <p:nvPr/>
          </p:nvCxnSpPr>
          <p:spPr>
            <a:xfrm>
              <a:off x="666102" y="4090042"/>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79" name="Google Shape;679;p30"/>
            <p:cNvCxnSpPr/>
            <p:nvPr/>
          </p:nvCxnSpPr>
          <p:spPr>
            <a:xfrm>
              <a:off x="666102" y="4340963"/>
              <a:ext cx="1540800" cy="0"/>
            </a:xfrm>
            <a:prstGeom prst="straightConnector1">
              <a:avLst/>
            </a:prstGeom>
            <a:noFill/>
            <a:ln cap="flat" cmpd="sng" w="9525">
              <a:solidFill>
                <a:schemeClr val="accent5"/>
              </a:solidFill>
              <a:prstDash val="solid"/>
              <a:round/>
              <a:headEnd len="sm" w="sm" type="none"/>
              <a:tailEnd len="sm" w="sm" type="none"/>
            </a:ln>
          </p:spPr>
        </p:cxnSp>
        <p:cxnSp>
          <p:nvCxnSpPr>
            <p:cNvPr id="680" name="Google Shape;680;p30"/>
            <p:cNvCxnSpPr/>
            <p:nvPr/>
          </p:nvCxnSpPr>
          <p:spPr>
            <a:xfrm>
              <a:off x="666102" y="4591886"/>
              <a:ext cx="1540800" cy="0"/>
            </a:xfrm>
            <a:prstGeom prst="straightConnector1">
              <a:avLst/>
            </a:prstGeom>
            <a:noFill/>
            <a:ln cap="flat" cmpd="sng" w="9525">
              <a:solidFill>
                <a:schemeClr val="accent5"/>
              </a:solidFill>
              <a:prstDash val="solid"/>
              <a:round/>
              <a:headEnd len="sm" w="sm" type="none"/>
              <a:tailEnd len="sm" w="sm" type="none"/>
            </a:ln>
          </p:spPr>
        </p:cxnSp>
      </p:grpSp>
      <p:cxnSp>
        <p:nvCxnSpPr>
          <p:cNvPr id="681" name="Google Shape;681;p30"/>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682" name="Google Shape;682;p30"/>
          <p:cNvGrpSpPr/>
          <p:nvPr/>
        </p:nvGrpSpPr>
        <p:grpSpPr>
          <a:xfrm>
            <a:off x="114406" y="175123"/>
            <a:ext cx="134104" cy="4750255"/>
            <a:chOff x="114406" y="175123"/>
            <a:chExt cx="134104" cy="4750255"/>
          </a:xfrm>
        </p:grpSpPr>
        <p:grpSp>
          <p:nvGrpSpPr>
            <p:cNvPr id="683" name="Google Shape;683;p30"/>
            <p:cNvGrpSpPr/>
            <p:nvPr/>
          </p:nvGrpSpPr>
          <p:grpSpPr>
            <a:xfrm>
              <a:off x="114406" y="175123"/>
              <a:ext cx="134104" cy="4334807"/>
              <a:chOff x="5432271" y="383100"/>
              <a:chExt cx="137854" cy="4456010"/>
            </a:xfrm>
          </p:grpSpPr>
          <p:grpSp>
            <p:nvGrpSpPr>
              <p:cNvPr id="684" name="Google Shape;684;p30"/>
              <p:cNvGrpSpPr/>
              <p:nvPr/>
            </p:nvGrpSpPr>
            <p:grpSpPr>
              <a:xfrm>
                <a:off x="5432271" y="383100"/>
                <a:ext cx="137854" cy="981668"/>
                <a:chOff x="5432271" y="383100"/>
                <a:chExt cx="137854" cy="981668"/>
              </a:xfrm>
            </p:grpSpPr>
            <p:sp>
              <p:nvSpPr>
                <p:cNvPr id="685" name="Google Shape;685;p30"/>
                <p:cNvSpPr/>
                <p:nvPr/>
              </p:nvSpPr>
              <p:spPr>
                <a:xfrm>
                  <a:off x="5433925" y="82211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86" name="Google Shape;686;p30"/>
                <p:cNvSpPr/>
                <p:nvPr/>
              </p:nvSpPr>
              <p:spPr>
                <a:xfrm>
                  <a:off x="5432271" y="383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87" name="Google Shape;687;p30"/>
                <p:cNvSpPr/>
                <p:nvPr/>
              </p:nvSpPr>
              <p:spPr>
                <a:xfrm>
                  <a:off x="5433925" y="1233968"/>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88" name="Google Shape;688;p30"/>
              <p:cNvGrpSpPr/>
              <p:nvPr/>
            </p:nvGrpSpPr>
            <p:grpSpPr>
              <a:xfrm>
                <a:off x="5432271" y="1678500"/>
                <a:ext cx="137854" cy="981668"/>
                <a:chOff x="5432271" y="383100"/>
                <a:chExt cx="137854" cy="981668"/>
              </a:xfrm>
            </p:grpSpPr>
            <p:sp>
              <p:nvSpPr>
                <p:cNvPr id="689" name="Google Shape;689;p30"/>
                <p:cNvSpPr/>
                <p:nvPr/>
              </p:nvSpPr>
              <p:spPr>
                <a:xfrm>
                  <a:off x="5432271" y="383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0" name="Google Shape;690;p30"/>
                <p:cNvSpPr/>
                <p:nvPr/>
              </p:nvSpPr>
              <p:spPr>
                <a:xfrm>
                  <a:off x="5433925" y="82211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1" name="Google Shape;691;p30"/>
                <p:cNvSpPr/>
                <p:nvPr/>
              </p:nvSpPr>
              <p:spPr>
                <a:xfrm>
                  <a:off x="5433925" y="1233968"/>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92" name="Google Shape;692;p30"/>
              <p:cNvGrpSpPr/>
              <p:nvPr/>
            </p:nvGrpSpPr>
            <p:grpSpPr>
              <a:xfrm>
                <a:off x="5432271" y="2973900"/>
                <a:ext cx="137854" cy="981668"/>
                <a:chOff x="5432271" y="383100"/>
                <a:chExt cx="137854" cy="981668"/>
              </a:xfrm>
            </p:grpSpPr>
            <p:sp>
              <p:nvSpPr>
                <p:cNvPr id="693" name="Google Shape;693;p30"/>
                <p:cNvSpPr/>
                <p:nvPr/>
              </p:nvSpPr>
              <p:spPr>
                <a:xfrm>
                  <a:off x="5432271" y="383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4" name="Google Shape;694;p30"/>
                <p:cNvSpPr/>
                <p:nvPr/>
              </p:nvSpPr>
              <p:spPr>
                <a:xfrm>
                  <a:off x="5433925" y="82211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5" name="Google Shape;695;p30"/>
                <p:cNvSpPr/>
                <p:nvPr/>
              </p:nvSpPr>
              <p:spPr>
                <a:xfrm>
                  <a:off x="5433925" y="1233968"/>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696" name="Google Shape;696;p30"/>
              <p:cNvGrpSpPr/>
              <p:nvPr/>
            </p:nvGrpSpPr>
            <p:grpSpPr>
              <a:xfrm>
                <a:off x="5432271" y="4269300"/>
                <a:ext cx="137854" cy="569810"/>
                <a:chOff x="5432271" y="383100"/>
                <a:chExt cx="137854" cy="569810"/>
              </a:xfrm>
            </p:grpSpPr>
            <p:sp>
              <p:nvSpPr>
                <p:cNvPr id="697" name="Google Shape;697;p30"/>
                <p:cNvSpPr/>
                <p:nvPr/>
              </p:nvSpPr>
              <p:spPr>
                <a:xfrm>
                  <a:off x="5432271" y="383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698" name="Google Shape;698;p30"/>
                <p:cNvSpPr/>
                <p:nvPr/>
              </p:nvSpPr>
              <p:spPr>
                <a:xfrm>
                  <a:off x="5433925" y="82211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699" name="Google Shape;699;p30"/>
            <p:cNvSpPr/>
            <p:nvPr/>
          </p:nvSpPr>
          <p:spPr>
            <a:xfrm>
              <a:off x="115150" y="4798178"/>
              <a:ext cx="132600" cy="127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700" name="Google Shape;700;p30"/>
          <p:cNvSpPr txBox="1"/>
          <p:nvPr>
            <p:ph idx="7" type="title"/>
          </p:nvPr>
        </p:nvSpPr>
        <p:spPr>
          <a:xfrm rot="-269417">
            <a:off x="593100" y="2197119"/>
            <a:ext cx="1597905" cy="680076"/>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200"/>
              <a:buNone/>
              <a:defRPr sz="1200">
                <a:latin typeface="Manrope"/>
                <a:ea typeface="Manrope"/>
                <a:cs typeface="Manrope"/>
                <a:sym typeface="Manrope"/>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701" name="Google Shape;701;p30"/>
          <p:cNvSpPr txBox="1"/>
          <p:nvPr>
            <p:ph idx="8" type="title"/>
          </p:nvPr>
        </p:nvSpPr>
        <p:spPr>
          <a:xfrm>
            <a:off x="3052600" y="277788"/>
            <a:ext cx="1032000" cy="292200"/>
          </a:xfrm>
          <a:prstGeom prst="rect">
            <a:avLst/>
          </a:prstGeom>
          <a:solidFill>
            <a:schemeClr val="dk2"/>
          </a:solidFill>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1200"/>
              <a:buNone/>
              <a:defRPr sz="1200">
                <a:latin typeface="Manrope"/>
                <a:ea typeface="Manrope"/>
                <a:cs typeface="Manrope"/>
                <a:sym typeface="Manrop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702" name="Google Shape;702;p30"/>
          <p:cNvSpPr txBox="1"/>
          <p:nvPr>
            <p:ph idx="9" type="subTitle"/>
          </p:nvPr>
        </p:nvSpPr>
        <p:spPr>
          <a:xfrm>
            <a:off x="4866000" y="665250"/>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3" name="Google Shape;703;p30"/>
          <p:cNvSpPr txBox="1"/>
          <p:nvPr>
            <p:ph idx="13" type="subTitle"/>
          </p:nvPr>
        </p:nvSpPr>
        <p:spPr>
          <a:xfrm>
            <a:off x="7085600" y="665250"/>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4" name="Google Shape;704;p30"/>
          <p:cNvSpPr txBox="1"/>
          <p:nvPr>
            <p:ph idx="14" type="subTitle"/>
          </p:nvPr>
        </p:nvSpPr>
        <p:spPr>
          <a:xfrm>
            <a:off x="2677850" y="3251325"/>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30"/>
          <p:cNvSpPr txBox="1"/>
          <p:nvPr>
            <p:ph idx="15" type="subTitle"/>
          </p:nvPr>
        </p:nvSpPr>
        <p:spPr>
          <a:xfrm>
            <a:off x="4866000" y="3251325"/>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6" name="Google Shape;706;p30"/>
          <p:cNvSpPr txBox="1"/>
          <p:nvPr>
            <p:ph idx="16" type="subTitle"/>
          </p:nvPr>
        </p:nvSpPr>
        <p:spPr>
          <a:xfrm>
            <a:off x="7085600" y="3251325"/>
            <a:ext cx="1897500" cy="7035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OT Analysis">
  <p:cSld name="BLANK_1_1_1_2">
    <p:bg>
      <p:bgPr>
        <a:solidFill>
          <a:schemeClr val="lt2"/>
        </a:solidFill>
      </p:bgPr>
    </p:bg>
    <p:spTree>
      <p:nvGrpSpPr>
        <p:cNvPr id="707" name="Shape 707"/>
        <p:cNvGrpSpPr/>
        <p:nvPr/>
      </p:nvGrpSpPr>
      <p:grpSpPr>
        <a:xfrm>
          <a:off x="0" y="0"/>
          <a:ext cx="0" cy="0"/>
          <a:chOff x="0" y="0"/>
          <a:chExt cx="0" cy="0"/>
        </a:xfrm>
      </p:grpSpPr>
      <p:sp>
        <p:nvSpPr>
          <p:cNvPr id="708" name="Google Shape;708;p31"/>
          <p:cNvSpPr/>
          <p:nvPr/>
        </p:nvSpPr>
        <p:spPr>
          <a:xfrm>
            <a:off x="2341800" y="0"/>
            <a:ext cx="68022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09" name="Google Shape;709;p31"/>
          <p:cNvSpPr txBox="1"/>
          <p:nvPr>
            <p:ph idx="1" type="body"/>
          </p:nvPr>
        </p:nvSpPr>
        <p:spPr>
          <a:xfrm>
            <a:off x="2802500" y="1001400"/>
            <a:ext cx="2465700" cy="1346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grpSp>
        <p:nvGrpSpPr>
          <p:cNvPr id="710" name="Google Shape;710;p31"/>
          <p:cNvGrpSpPr/>
          <p:nvPr/>
        </p:nvGrpSpPr>
        <p:grpSpPr>
          <a:xfrm rot="5400000">
            <a:off x="6680877" y="-2076119"/>
            <a:ext cx="184470" cy="4334807"/>
            <a:chOff x="5380497" y="383100"/>
            <a:chExt cx="189628" cy="4456010"/>
          </a:xfrm>
        </p:grpSpPr>
        <p:grpSp>
          <p:nvGrpSpPr>
            <p:cNvPr id="711" name="Google Shape;711;p31"/>
            <p:cNvGrpSpPr/>
            <p:nvPr/>
          </p:nvGrpSpPr>
          <p:grpSpPr>
            <a:xfrm>
              <a:off x="5380497" y="383100"/>
              <a:ext cx="189628" cy="981668"/>
              <a:chOff x="5380497" y="383100"/>
              <a:chExt cx="189628" cy="981668"/>
            </a:xfrm>
          </p:grpSpPr>
          <p:grpSp>
            <p:nvGrpSpPr>
              <p:cNvPr id="712" name="Google Shape;712;p31"/>
              <p:cNvGrpSpPr/>
              <p:nvPr/>
            </p:nvGrpSpPr>
            <p:grpSpPr>
              <a:xfrm>
                <a:off x="5380497" y="383100"/>
                <a:ext cx="187974" cy="130800"/>
                <a:chOff x="4804925" y="764100"/>
                <a:chExt cx="187974" cy="130800"/>
              </a:xfrm>
            </p:grpSpPr>
            <p:sp>
              <p:nvSpPr>
                <p:cNvPr id="713" name="Google Shape;713;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14" name="Google Shape;714;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15" name="Google Shape;715;p31"/>
              <p:cNvGrpSpPr/>
              <p:nvPr/>
            </p:nvGrpSpPr>
            <p:grpSpPr>
              <a:xfrm>
                <a:off x="5382151" y="822110"/>
                <a:ext cx="187974" cy="130800"/>
                <a:chOff x="4804925" y="764100"/>
                <a:chExt cx="187974" cy="130800"/>
              </a:xfrm>
            </p:grpSpPr>
            <p:sp>
              <p:nvSpPr>
                <p:cNvPr id="716" name="Google Shape;716;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17" name="Google Shape;717;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18" name="Google Shape;718;p31"/>
              <p:cNvGrpSpPr/>
              <p:nvPr/>
            </p:nvGrpSpPr>
            <p:grpSpPr>
              <a:xfrm>
                <a:off x="5382151" y="1233968"/>
                <a:ext cx="187974" cy="130800"/>
                <a:chOff x="4804925" y="764100"/>
                <a:chExt cx="187974" cy="130800"/>
              </a:xfrm>
            </p:grpSpPr>
            <p:sp>
              <p:nvSpPr>
                <p:cNvPr id="719" name="Google Shape;719;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20" name="Google Shape;720;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721" name="Google Shape;721;p31"/>
            <p:cNvGrpSpPr/>
            <p:nvPr/>
          </p:nvGrpSpPr>
          <p:grpSpPr>
            <a:xfrm>
              <a:off x="5380497" y="1678500"/>
              <a:ext cx="189628" cy="981668"/>
              <a:chOff x="5380497" y="383100"/>
              <a:chExt cx="189628" cy="981668"/>
            </a:xfrm>
          </p:grpSpPr>
          <p:grpSp>
            <p:nvGrpSpPr>
              <p:cNvPr id="722" name="Google Shape;722;p31"/>
              <p:cNvGrpSpPr/>
              <p:nvPr/>
            </p:nvGrpSpPr>
            <p:grpSpPr>
              <a:xfrm>
                <a:off x="5380497" y="383100"/>
                <a:ext cx="187974" cy="130800"/>
                <a:chOff x="4804925" y="764100"/>
                <a:chExt cx="187974" cy="130800"/>
              </a:xfrm>
            </p:grpSpPr>
            <p:sp>
              <p:nvSpPr>
                <p:cNvPr id="723" name="Google Shape;723;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24" name="Google Shape;724;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25" name="Google Shape;725;p31"/>
              <p:cNvGrpSpPr/>
              <p:nvPr/>
            </p:nvGrpSpPr>
            <p:grpSpPr>
              <a:xfrm>
                <a:off x="5382151" y="822110"/>
                <a:ext cx="187974" cy="130800"/>
                <a:chOff x="4804925" y="764100"/>
                <a:chExt cx="187974" cy="130800"/>
              </a:xfrm>
            </p:grpSpPr>
            <p:sp>
              <p:nvSpPr>
                <p:cNvPr id="726" name="Google Shape;726;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27" name="Google Shape;727;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28" name="Google Shape;728;p31"/>
              <p:cNvGrpSpPr/>
              <p:nvPr/>
            </p:nvGrpSpPr>
            <p:grpSpPr>
              <a:xfrm>
                <a:off x="5382151" y="1233968"/>
                <a:ext cx="187974" cy="130800"/>
                <a:chOff x="4804925" y="764100"/>
                <a:chExt cx="187974" cy="130800"/>
              </a:xfrm>
            </p:grpSpPr>
            <p:sp>
              <p:nvSpPr>
                <p:cNvPr id="729" name="Google Shape;729;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30" name="Google Shape;730;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731" name="Google Shape;731;p31"/>
            <p:cNvGrpSpPr/>
            <p:nvPr/>
          </p:nvGrpSpPr>
          <p:grpSpPr>
            <a:xfrm>
              <a:off x="5380497" y="2973900"/>
              <a:ext cx="189628" cy="981668"/>
              <a:chOff x="5380497" y="383100"/>
              <a:chExt cx="189628" cy="981668"/>
            </a:xfrm>
          </p:grpSpPr>
          <p:grpSp>
            <p:nvGrpSpPr>
              <p:cNvPr id="732" name="Google Shape;732;p31"/>
              <p:cNvGrpSpPr/>
              <p:nvPr/>
            </p:nvGrpSpPr>
            <p:grpSpPr>
              <a:xfrm>
                <a:off x="5380497" y="383100"/>
                <a:ext cx="187974" cy="130800"/>
                <a:chOff x="4804925" y="764100"/>
                <a:chExt cx="187974" cy="130800"/>
              </a:xfrm>
            </p:grpSpPr>
            <p:sp>
              <p:nvSpPr>
                <p:cNvPr id="733" name="Google Shape;733;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34" name="Google Shape;734;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35" name="Google Shape;735;p31"/>
              <p:cNvGrpSpPr/>
              <p:nvPr/>
            </p:nvGrpSpPr>
            <p:grpSpPr>
              <a:xfrm>
                <a:off x="5382151" y="822110"/>
                <a:ext cx="187974" cy="130800"/>
                <a:chOff x="4804925" y="764100"/>
                <a:chExt cx="187974" cy="130800"/>
              </a:xfrm>
            </p:grpSpPr>
            <p:sp>
              <p:nvSpPr>
                <p:cNvPr id="736" name="Google Shape;736;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37" name="Google Shape;737;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38" name="Google Shape;738;p31"/>
              <p:cNvGrpSpPr/>
              <p:nvPr/>
            </p:nvGrpSpPr>
            <p:grpSpPr>
              <a:xfrm>
                <a:off x="5382151" y="1233968"/>
                <a:ext cx="187974" cy="130800"/>
                <a:chOff x="4804925" y="764100"/>
                <a:chExt cx="187974" cy="130800"/>
              </a:xfrm>
            </p:grpSpPr>
            <p:sp>
              <p:nvSpPr>
                <p:cNvPr id="739" name="Google Shape;739;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40" name="Google Shape;740;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741" name="Google Shape;741;p31"/>
            <p:cNvGrpSpPr/>
            <p:nvPr/>
          </p:nvGrpSpPr>
          <p:grpSpPr>
            <a:xfrm>
              <a:off x="5380497" y="4269300"/>
              <a:ext cx="189628" cy="569810"/>
              <a:chOff x="5380497" y="383100"/>
              <a:chExt cx="189628" cy="569810"/>
            </a:xfrm>
          </p:grpSpPr>
          <p:grpSp>
            <p:nvGrpSpPr>
              <p:cNvPr id="742" name="Google Shape;742;p31"/>
              <p:cNvGrpSpPr/>
              <p:nvPr/>
            </p:nvGrpSpPr>
            <p:grpSpPr>
              <a:xfrm>
                <a:off x="5380497" y="383100"/>
                <a:ext cx="187974" cy="130800"/>
                <a:chOff x="4804925" y="764100"/>
                <a:chExt cx="187974" cy="130800"/>
              </a:xfrm>
            </p:grpSpPr>
            <p:sp>
              <p:nvSpPr>
                <p:cNvPr id="743" name="Google Shape;743;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44" name="Google Shape;744;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45" name="Google Shape;745;p31"/>
              <p:cNvGrpSpPr/>
              <p:nvPr/>
            </p:nvGrpSpPr>
            <p:grpSpPr>
              <a:xfrm>
                <a:off x="5382151" y="822110"/>
                <a:ext cx="187974" cy="130800"/>
                <a:chOff x="4804925" y="764100"/>
                <a:chExt cx="187974" cy="130800"/>
              </a:xfrm>
            </p:grpSpPr>
            <p:sp>
              <p:nvSpPr>
                <p:cNvPr id="746" name="Google Shape;746;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47" name="Google Shape;747;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nvGrpSpPr>
          <p:cNvPr id="748" name="Google Shape;748;p31"/>
          <p:cNvGrpSpPr/>
          <p:nvPr/>
        </p:nvGrpSpPr>
        <p:grpSpPr>
          <a:xfrm rot="5400000">
            <a:off x="3292843" y="-815956"/>
            <a:ext cx="184470" cy="1814476"/>
            <a:chOff x="5380497" y="383100"/>
            <a:chExt cx="189628" cy="1865210"/>
          </a:xfrm>
        </p:grpSpPr>
        <p:grpSp>
          <p:nvGrpSpPr>
            <p:cNvPr id="749" name="Google Shape;749;p31"/>
            <p:cNvGrpSpPr/>
            <p:nvPr/>
          </p:nvGrpSpPr>
          <p:grpSpPr>
            <a:xfrm>
              <a:off x="5380497" y="383100"/>
              <a:ext cx="189628" cy="981668"/>
              <a:chOff x="5380497" y="383100"/>
              <a:chExt cx="189628" cy="981668"/>
            </a:xfrm>
          </p:grpSpPr>
          <p:grpSp>
            <p:nvGrpSpPr>
              <p:cNvPr id="750" name="Google Shape;750;p31"/>
              <p:cNvGrpSpPr/>
              <p:nvPr/>
            </p:nvGrpSpPr>
            <p:grpSpPr>
              <a:xfrm>
                <a:off x="5380497" y="383100"/>
                <a:ext cx="187974" cy="130800"/>
                <a:chOff x="4804925" y="764100"/>
                <a:chExt cx="187974" cy="130800"/>
              </a:xfrm>
            </p:grpSpPr>
            <p:sp>
              <p:nvSpPr>
                <p:cNvPr id="751" name="Google Shape;751;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52" name="Google Shape;752;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53" name="Google Shape;753;p31"/>
              <p:cNvGrpSpPr/>
              <p:nvPr/>
            </p:nvGrpSpPr>
            <p:grpSpPr>
              <a:xfrm>
                <a:off x="5382151" y="822110"/>
                <a:ext cx="187974" cy="130800"/>
                <a:chOff x="4804925" y="764100"/>
                <a:chExt cx="187974" cy="130800"/>
              </a:xfrm>
            </p:grpSpPr>
            <p:sp>
              <p:nvSpPr>
                <p:cNvPr id="754" name="Google Shape;754;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55" name="Google Shape;755;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56" name="Google Shape;756;p31"/>
              <p:cNvGrpSpPr/>
              <p:nvPr/>
            </p:nvGrpSpPr>
            <p:grpSpPr>
              <a:xfrm>
                <a:off x="5382151" y="1233968"/>
                <a:ext cx="187974" cy="130800"/>
                <a:chOff x="4804925" y="764100"/>
                <a:chExt cx="187974" cy="130800"/>
              </a:xfrm>
            </p:grpSpPr>
            <p:sp>
              <p:nvSpPr>
                <p:cNvPr id="757" name="Google Shape;757;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58" name="Google Shape;758;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759" name="Google Shape;759;p31"/>
            <p:cNvGrpSpPr/>
            <p:nvPr/>
          </p:nvGrpSpPr>
          <p:grpSpPr>
            <a:xfrm>
              <a:off x="5380497" y="1678500"/>
              <a:ext cx="189628" cy="569810"/>
              <a:chOff x="5380497" y="383100"/>
              <a:chExt cx="189628" cy="569810"/>
            </a:xfrm>
          </p:grpSpPr>
          <p:grpSp>
            <p:nvGrpSpPr>
              <p:cNvPr id="760" name="Google Shape;760;p31"/>
              <p:cNvGrpSpPr/>
              <p:nvPr/>
            </p:nvGrpSpPr>
            <p:grpSpPr>
              <a:xfrm>
                <a:off x="5380497" y="383100"/>
                <a:ext cx="187974" cy="130800"/>
                <a:chOff x="4804925" y="764100"/>
                <a:chExt cx="187974" cy="130800"/>
              </a:xfrm>
            </p:grpSpPr>
            <p:sp>
              <p:nvSpPr>
                <p:cNvPr id="761" name="Google Shape;761;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62" name="Google Shape;762;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763" name="Google Shape;763;p31"/>
              <p:cNvGrpSpPr/>
              <p:nvPr/>
            </p:nvGrpSpPr>
            <p:grpSpPr>
              <a:xfrm>
                <a:off x="5382151" y="822110"/>
                <a:ext cx="187974" cy="130800"/>
                <a:chOff x="4804925" y="764100"/>
                <a:chExt cx="187974" cy="130800"/>
              </a:xfrm>
            </p:grpSpPr>
            <p:sp>
              <p:nvSpPr>
                <p:cNvPr id="764" name="Google Shape;764;p31"/>
                <p:cNvSpPr/>
                <p:nvPr/>
              </p:nvSpPr>
              <p:spPr>
                <a:xfrm>
                  <a:off x="4856699" y="764100"/>
                  <a:ext cx="136200" cy="1308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65" name="Google Shape;765;p31"/>
                <p:cNvSpPr/>
                <p:nvPr/>
              </p:nvSpPr>
              <p:spPr>
                <a:xfrm>
                  <a:off x="4804925" y="811200"/>
                  <a:ext cx="61800" cy="36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sp>
        <p:nvSpPr>
          <p:cNvPr id="766" name="Google Shape;766;p31"/>
          <p:cNvSpPr txBox="1"/>
          <p:nvPr>
            <p:ph type="title"/>
          </p:nvPr>
        </p:nvSpPr>
        <p:spPr>
          <a:xfrm>
            <a:off x="423975" y="3065225"/>
            <a:ext cx="1758900" cy="18471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000"/>
              <a:buNone/>
              <a:defRPr b="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cxnSp>
        <p:nvCxnSpPr>
          <p:cNvPr id="767" name="Google Shape;767;p31"/>
          <p:cNvCxnSpPr/>
          <p:nvPr/>
        </p:nvCxnSpPr>
        <p:spPr>
          <a:xfrm>
            <a:off x="249750" y="-22275"/>
            <a:ext cx="0" cy="5177400"/>
          </a:xfrm>
          <a:prstGeom prst="straightConnector1">
            <a:avLst/>
          </a:prstGeom>
          <a:noFill/>
          <a:ln cap="flat" cmpd="sng" w="9525">
            <a:solidFill>
              <a:schemeClr val="accent5"/>
            </a:solidFill>
            <a:prstDash val="solid"/>
            <a:round/>
            <a:headEnd len="sm" w="sm" type="none"/>
            <a:tailEnd len="sm" w="sm" type="none"/>
          </a:ln>
        </p:spPr>
      </p:cxnSp>
      <p:cxnSp>
        <p:nvCxnSpPr>
          <p:cNvPr id="768" name="Google Shape;768;p31"/>
          <p:cNvCxnSpPr/>
          <p:nvPr/>
        </p:nvCxnSpPr>
        <p:spPr>
          <a:xfrm>
            <a:off x="177000" y="-14750"/>
            <a:ext cx="0" cy="5158200"/>
          </a:xfrm>
          <a:prstGeom prst="straightConnector1">
            <a:avLst/>
          </a:prstGeom>
          <a:noFill/>
          <a:ln cap="flat" cmpd="sng" w="9525">
            <a:solidFill>
              <a:schemeClr val="accent5"/>
            </a:solidFill>
            <a:prstDash val="solid"/>
            <a:round/>
            <a:headEnd len="sm" w="sm" type="none"/>
            <a:tailEnd len="sm" w="sm" type="none"/>
          </a:ln>
        </p:spPr>
      </p:cxnSp>
      <p:sp>
        <p:nvSpPr>
          <p:cNvPr id="769" name="Google Shape;769;p31"/>
          <p:cNvSpPr txBox="1"/>
          <p:nvPr>
            <p:ph idx="2" type="title"/>
          </p:nvPr>
        </p:nvSpPr>
        <p:spPr>
          <a:xfrm>
            <a:off x="2802725" y="492300"/>
            <a:ext cx="24657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800"/>
              <a:buNone/>
              <a:defRPr b="0" sz="1800"/>
            </a:lvl1pPr>
            <a:lvl2pPr lvl="1">
              <a:lnSpc>
                <a:spcPct val="100000"/>
              </a:lnSpc>
              <a:spcBef>
                <a:spcPts val="0"/>
              </a:spcBef>
              <a:spcAft>
                <a:spcPts val="0"/>
              </a:spcAft>
              <a:buClr>
                <a:schemeClr val="lt1"/>
              </a:buClr>
              <a:buSzPts val="3000"/>
              <a:buNone/>
              <a:defRPr/>
            </a:lvl2pPr>
            <a:lvl3pPr lvl="2">
              <a:lnSpc>
                <a:spcPct val="100000"/>
              </a:lnSpc>
              <a:spcBef>
                <a:spcPts val="0"/>
              </a:spcBef>
              <a:spcAft>
                <a:spcPts val="0"/>
              </a:spcAft>
              <a:buClr>
                <a:schemeClr val="lt1"/>
              </a:buClr>
              <a:buSzPts val="3000"/>
              <a:buNone/>
              <a:defRPr/>
            </a:lvl3pPr>
            <a:lvl4pPr lvl="3">
              <a:lnSpc>
                <a:spcPct val="100000"/>
              </a:lnSpc>
              <a:spcBef>
                <a:spcPts val="0"/>
              </a:spcBef>
              <a:spcAft>
                <a:spcPts val="0"/>
              </a:spcAft>
              <a:buClr>
                <a:schemeClr val="lt1"/>
              </a:buClr>
              <a:buSzPts val="3000"/>
              <a:buNone/>
              <a:defRPr/>
            </a:lvl4pPr>
            <a:lvl5pPr lvl="4">
              <a:lnSpc>
                <a:spcPct val="100000"/>
              </a:lnSpc>
              <a:spcBef>
                <a:spcPts val="0"/>
              </a:spcBef>
              <a:spcAft>
                <a:spcPts val="0"/>
              </a:spcAft>
              <a:buClr>
                <a:schemeClr val="lt1"/>
              </a:buClr>
              <a:buSzPts val="3000"/>
              <a:buNone/>
              <a:defRPr/>
            </a:lvl5pPr>
            <a:lvl6pPr lvl="5">
              <a:lnSpc>
                <a:spcPct val="100000"/>
              </a:lnSpc>
              <a:spcBef>
                <a:spcPts val="0"/>
              </a:spcBef>
              <a:spcAft>
                <a:spcPts val="0"/>
              </a:spcAft>
              <a:buClr>
                <a:schemeClr val="lt1"/>
              </a:buClr>
              <a:buSzPts val="3000"/>
              <a:buNone/>
              <a:defRPr/>
            </a:lvl6pPr>
            <a:lvl7pPr lvl="6">
              <a:lnSpc>
                <a:spcPct val="100000"/>
              </a:lnSpc>
              <a:spcBef>
                <a:spcPts val="0"/>
              </a:spcBef>
              <a:spcAft>
                <a:spcPts val="0"/>
              </a:spcAft>
              <a:buClr>
                <a:schemeClr val="lt1"/>
              </a:buClr>
              <a:buSzPts val="3000"/>
              <a:buNone/>
              <a:defRPr/>
            </a:lvl7pPr>
            <a:lvl8pPr lvl="7">
              <a:lnSpc>
                <a:spcPct val="100000"/>
              </a:lnSpc>
              <a:spcBef>
                <a:spcPts val="0"/>
              </a:spcBef>
              <a:spcAft>
                <a:spcPts val="0"/>
              </a:spcAft>
              <a:buClr>
                <a:schemeClr val="lt1"/>
              </a:buClr>
              <a:buSzPts val="3000"/>
              <a:buNone/>
              <a:defRPr/>
            </a:lvl8pPr>
            <a:lvl9pPr lvl="8">
              <a:lnSpc>
                <a:spcPct val="100000"/>
              </a:lnSpc>
              <a:spcBef>
                <a:spcPts val="0"/>
              </a:spcBef>
              <a:spcAft>
                <a:spcPts val="0"/>
              </a:spcAft>
              <a:buClr>
                <a:schemeClr val="lt1"/>
              </a:buClr>
              <a:buSzPts val="3000"/>
              <a:buNone/>
              <a:defRPr/>
            </a:lvl9pPr>
          </a:lstStyle>
          <a:p/>
        </p:txBody>
      </p:sp>
      <p:sp>
        <p:nvSpPr>
          <p:cNvPr id="770" name="Google Shape;770;p31"/>
          <p:cNvSpPr txBox="1"/>
          <p:nvPr>
            <p:ph idx="3" type="body"/>
          </p:nvPr>
        </p:nvSpPr>
        <p:spPr>
          <a:xfrm>
            <a:off x="6214525" y="1001400"/>
            <a:ext cx="2465700" cy="1346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771" name="Google Shape;771;p31"/>
          <p:cNvSpPr txBox="1"/>
          <p:nvPr>
            <p:ph idx="4" type="title"/>
          </p:nvPr>
        </p:nvSpPr>
        <p:spPr>
          <a:xfrm>
            <a:off x="6214750" y="492300"/>
            <a:ext cx="24657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800"/>
              <a:buNone/>
              <a:defRPr b="0" sz="1800"/>
            </a:lvl1pPr>
            <a:lvl2pPr lvl="1">
              <a:lnSpc>
                <a:spcPct val="100000"/>
              </a:lnSpc>
              <a:spcBef>
                <a:spcPts val="0"/>
              </a:spcBef>
              <a:spcAft>
                <a:spcPts val="0"/>
              </a:spcAft>
              <a:buClr>
                <a:schemeClr val="lt1"/>
              </a:buClr>
              <a:buSzPts val="3000"/>
              <a:buNone/>
              <a:defRPr/>
            </a:lvl2pPr>
            <a:lvl3pPr lvl="2">
              <a:lnSpc>
                <a:spcPct val="100000"/>
              </a:lnSpc>
              <a:spcBef>
                <a:spcPts val="0"/>
              </a:spcBef>
              <a:spcAft>
                <a:spcPts val="0"/>
              </a:spcAft>
              <a:buClr>
                <a:schemeClr val="lt1"/>
              </a:buClr>
              <a:buSzPts val="3000"/>
              <a:buNone/>
              <a:defRPr/>
            </a:lvl3pPr>
            <a:lvl4pPr lvl="3">
              <a:lnSpc>
                <a:spcPct val="100000"/>
              </a:lnSpc>
              <a:spcBef>
                <a:spcPts val="0"/>
              </a:spcBef>
              <a:spcAft>
                <a:spcPts val="0"/>
              </a:spcAft>
              <a:buClr>
                <a:schemeClr val="lt1"/>
              </a:buClr>
              <a:buSzPts val="3000"/>
              <a:buNone/>
              <a:defRPr/>
            </a:lvl4pPr>
            <a:lvl5pPr lvl="4">
              <a:lnSpc>
                <a:spcPct val="100000"/>
              </a:lnSpc>
              <a:spcBef>
                <a:spcPts val="0"/>
              </a:spcBef>
              <a:spcAft>
                <a:spcPts val="0"/>
              </a:spcAft>
              <a:buClr>
                <a:schemeClr val="lt1"/>
              </a:buClr>
              <a:buSzPts val="3000"/>
              <a:buNone/>
              <a:defRPr/>
            </a:lvl5pPr>
            <a:lvl6pPr lvl="5">
              <a:lnSpc>
                <a:spcPct val="100000"/>
              </a:lnSpc>
              <a:spcBef>
                <a:spcPts val="0"/>
              </a:spcBef>
              <a:spcAft>
                <a:spcPts val="0"/>
              </a:spcAft>
              <a:buClr>
                <a:schemeClr val="lt1"/>
              </a:buClr>
              <a:buSzPts val="3000"/>
              <a:buNone/>
              <a:defRPr/>
            </a:lvl6pPr>
            <a:lvl7pPr lvl="6">
              <a:lnSpc>
                <a:spcPct val="100000"/>
              </a:lnSpc>
              <a:spcBef>
                <a:spcPts val="0"/>
              </a:spcBef>
              <a:spcAft>
                <a:spcPts val="0"/>
              </a:spcAft>
              <a:buClr>
                <a:schemeClr val="lt1"/>
              </a:buClr>
              <a:buSzPts val="3000"/>
              <a:buNone/>
              <a:defRPr/>
            </a:lvl7pPr>
            <a:lvl8pPr lvl="7">
              <a:lnSpc>
                <a:spcPct val="100000"/>
              </a:lnSpc>
              <a:spcBef>
                <a:spcPts val="0"/>
              </a:spcBef>
              <a:spcAft>
                <a:spcPts val="0"/>
              </a:spcAft>
              <a:buClr>
                <a:schemeClr val="lt1"/>
              </a:buClr>
              <a:buSzPts val="3000"/>
              <a:buNone/>
              <a:defRPr/>
            </a:lvl8pPr>
            <a:lvl9pPr lvl="8">
              <a:lnSpc>
                <a:spcPct val="100000"/>
              </a:lnSpc>
              <a:spcBef>
                <a:spcPts val="0"/>
              </a:spcBef>
              <a:spcAft>
                <a:spcPts val="0"/>
              </a:spcAft>
              <a:buClr>
                <a:schemeClr val="lt1"/>
              </a:buClr>
              <a:buSzPts val="3000"/>
              <a:buNone/>
              <a:defRPr/>
            </a:lvl9pPr>
          </a:lstStyle>
          <a:p/>
        </p:txBody>
      </p:sp>
      <p:sp>
        <p:nvSpPr>
          <p:cNvPr id="772" name="Google Shape;772;p31"/>
          <p:cNvSpPr txBox="1"/>
          <p:nvPr>
            <p:ph idx="5" type="body"/>
          </p:nvPr>
        </p:nvSpPr>
        <p:spPr>
          <a:xfrm>
            <a:off x="2802500" y="3442350"/>
            <a:ext cx="2465700" cy="1346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773" name="Google Shape;773;p31"/>
          <p:cNvSpPr txBox="1"/>
          <p:nvPr>
            <p:ph idx="6" type="title"/>
          </p:nvPr>
        </p:nvSpPr>
        <p:spPr>
          <a:xfrm>
            <a:off x="2802725" y="2933250"/>
            <a:ext cx="24657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800"/>
              <a:buNone/>
              <a:defRPr b="0" sz="1800"/>
            </a:lvl1pPr>
            <a:lvl2pPr lvl="1">
              <a:lnSpc>
                <a:spcPct val="100000"/>
              </a:lnSpc>
              <a:spcBef>
                <a:spcPts val="0"/>
              </a:spcBef>
              <a:spcAft>
                <a:spcPts val="0"/>
              </a:spcAft>
              <a:buClr>
                <a:schemeClr val="lt1"/>
              </a:buClr>
              <a:buSzPts val="3000"/>
              <a:buNone/>
              <a:defRPr/>
            </a:lvl2pPr>
            <a:lvl3pPr lvl="2">
              <a:lnSpc>
                <a:spcPct val="100000"/>
              </a:lnSpc>
              <a:spcBef>
                <a:spcPts val="0"/>
              </a:spcBef>
              <a:spcAft>
                <a:spcPts val="0"/>
              </a:spcAft>
              <a:buClr>
                <a:schemeClr val="lt1"/>
              </a:buClr>
              <a:buSzPts val="3000"/>
              <a:buNone/>
              <a:defRPr/>
            </a:lvl3pPr>
            <a:lvl4pPr lvl="3">
              <a:lnSpc>
                <a:spcPct val="100000"/>
              </a:lnSpc>
              <a:spcBef>
                <a:spcPts val="0"/>
              </a:spcBef>
              <a:spcAft>
                <a:spcPts val="0"/>
              </a:spcAft>
              <a:buClr>
                <a:schemeClr val="lt1"/>
              </a:buClr>
              <a:buSzPts val="3000"/>
              <a:buNone/>
              <a:defRPr/>
            </a:lvl4pPr>
            <a:lvl5pPr lvl="4">
              <a:lnSpc>
                <a:spcPct val="100000"/>
              </a:lnSpc>
              <a:spcBef>
                <a:spcPts val="0"/>
              </a:spcBef>
              <a:spcAft>
                <a:spcPts val="0"/>
              </a:spcAft>
              <a:buClr>
                <a:schemeClr val="lt1"/>
              </a:buClr>
              <a:buSzPts val="3000"/>
              <a:buNone/>
              <a:defRPr/>
            </a:lvl5pPr>
            <a:lvl6pPr lvl="5">
              <a:lnSpc>
                <a:spcPct val="100000"/>
              </a:lnSpc>
              <a:spcBef>
                <a:spcPts val="0"/>
              </a:spcBef>
              <a:spcAft>
                <a:spcPts val="0"/>
              </a:spcAft>
              <a:buClr>
                <a:schemeClr val="lt1"/>
              </a:buClr>
              <a:buSzPts val="3000"/>
              <a:buNone/>
              <a:defRPr/>
            </a:lvl6pPr>
            <a:lvl7pPr lvl="6">
              <a:lnSpc>
                <a:spcPct val="100000"/>
              </a:lnSpc>
              <a:spcBef>
                <a:spcPts val="0"/>
              </a:spcBef>
              <a:spcAft>
                <a:spcPts val="0"/>
              </a:spcAft>
              <a:buClr>
                <a:schemeClr val="lt1"/>
              </a:buClr>
              <a:buSzPts val="3000"/>
              <a:buNone/>
              <a:defRPr/>
            </a:lvl7pPr>
            <a:lvl8pPr lvl="7">
              <a:lnSpc>
                <a:spcPct val="100000"/>
              </a:lnSpc>
              <a:spcBef>
                <a:spcPts val="0"/>
              </a:spcBef>
              <a:spcAft>
                <a:spcPts val="0"/>
              </a:spcAft>
              <a:buClr>
                <a:schemeClr val="lt1"/>
              </a:buClr>
              <a:buSzPts val="3000"/>
              <a:buNone/>
              <a:defRPr/>
            </a:lvl8pPr>
            <a:lvl9pPr lvl="8">
              <a:lnSpc>
                <a:spcPct val="100000"/>
              </a:lnSpc>
              <a:spcBef>
                <a:spcPts val="0"/>
              </a:spcBef>
              <a:spcAft>
                <a:spcPts val="0"/>
              </a:spcAft>
              <a:buClr>
                <a:schemeClr val="lt1"/>
              </a:buClr>
              <a:buSzPts val="3000"/>
              <a:buNone/>
              <a:defRPr/>
            </a:lvl9pPr>
          </a:lstStyle>
          <a:p/>
        </p:txBody>
      </p:sp>
      <p:sp>
        <p:nvSpPr>
          <p:cNvPr id="774" name="Google Shape;774;p31"/>
          <p:cNvSpPr txBox="1"/>
          <p:nvPr>
            <p:ph idx="7" type="body"/>
          </p:nvPr>
        </p:nvSpPr>
        <p:spPr>
          <a:xfrm>
            <a:off x="6214525" y="3442350"/>
            <a:ext cx="2465700" cy="13461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775" name="Google Shape;775;p31"/>
          <p:cNvSpPr txBox="1"/>
          <p:nvPr>
            <p:ph idx="8" type="title"/>
          </p:nvPr>
        </p:nvSpPr>
        <p:spPr>
          <a:xfrm>
            <a:off x="6214750" y="2933250"/>
            <a:ext cx="2465700" cy="477000"/>
          </a:xfrm>
          <a:prstGeom prst="rect">
            <a:avLst/>
          </a:prstGeom>
        </p:spPr>
        <p:txBody>
          <a:bodyPr anchorCtr="0" anchor="t" bIns="91425" lIns="91425" spcFirstLastPara="1" rIns="91425" wrap="square" tIns="91425">
            <a:spAutoFit/>
          </a:bodyPr>
          <a:lstStyle>
            <a:lvl1pPr lvl="0">
              <a:lnSpc>
                <a:spcPct val="100000"/>
              </a:lnSpc>
              <a:spcBef>
                <a:spcPts val="0"/>
              </a:spcBef>
              <a:spcAft>
                <a:spcPts val="0"/>
              </a:spcAft>
              <a:buClr>
                <a:schemeClr val="lt1"/>
              </a:buClr>
              <a:buSzPts val="1800"/>
              <a:buNone/>
              <a:defRPr b="0" sz="1800"/>
            </a:lvl1pPr>
            <a:lvl2pPr lvl="1">
              <a:lnSpc>
                <a:spcPct val="100000"/>
              </a:lnSpc>
              <a:spcBef>
                <a:spcPts val="0"/>
              </a:spcBef>
              <a:spcAft>
                <a:spcPts val="0"/>
              </a:spcAft>
              <a:buClr>
                <a:schemeClr val="lt1"/>
              </a:buClr>
              <a:buSzPts val="3000"/>
              <a:buNone/>
              <a:defRPr/>
            </a:lvl2pPr>
            <a:lvl3pPr lvl="2">
              <a:lnSpc>
                <a:spcPct val="100000"/>
              </a:lnSpc>
              <a:spcBef>
                <a:spcPts val="0"/>
              </a:spcBef>
              <a:spcAft>
                <a:spcPts val="0"/>
              </a:spcAft>
              <a:buClr>
                <a:schemeClr val="lt1"/>
              </a:buClr>
              <a:buSzPts val="3000"/>
              <a:buNone/>
              <a:defRPr/>
            </a:lvl3pPr>
            <a:lvl4pPr lvl="3">
              <a:lnSpc>
                <a:spcPct val="100000"/>
              </a:lnSpc>
              <a:spcBef>
                <a:spcPts val="0"/>
              </a:spcBef>
              <a:spcAft>
                <a:spcPts val="0"/>
              </a:spcAft>
              <a:buClr>
                <a:schemeClr val="lt1"/>
              </a:buClr>
              <a:buSzPts val="3000"/>
              <a:buNone/>
              <a:defRPr/>
            </a:lvl4pPr>
            <a:lvl5pPr lvl="4">
              <a:lnSpc>
                <a:spcPct val="100000"/>
              </a:lnSpc>
              <a:spcBef>
                <a:spcPts val="0"/>
              </a:spcBef>
              <a:spcAft>
                <a:spcPts val="0"/>
              </a:spcAft>
              <a:buClr>
                <a:schemeClr val="lt1"/>
              </a:buClr>
              <a:buSzPts val="3000"/>
              <a:buNone/>
              <a:defRPr/>
            </a:lvl5pPr>
            <a:lvl6pPr lvl="5">
              <a:lnSpc>
                <a:spcPct val="100000"/>
              </a:lnSpc>
              <a:spcBef>
                <a:spcPts val="0"/>
              </a:spcBef>
              <a:spcAft>
                <a:spcPts val="0"/>
              </a:spcAft>
              <a:buClr>
                <a:schemeClr val="lt1"/>
              </a:buClr>
              <a:buSzPts val="3000"/>
              <a:buNone/>
              <a:defRPr/>
            </a:lvl6pPr>
            <a:lvl7pPr lvl="6">
              <a:lnSpc>
                <a:spcPct val="100000"/>
              </a:lnSpc>
              <a:spcBef>
                <a:spcPts val="0"/>
              </a:spcBef>
              <a:spcAft>
                <a:spcPts val="0"/>
              </a:spcAft>
              <a:buClr>
                <a:schemeClr val="lt1"/>
              </a:buClr>
              <a:buSzPts val="3000"/>
              <a:buNone/>
              <a:defRPr/>
            </a:lvl7pPr>
            <a:lvl8pPr lvl="7">
              <a:lnSpc>
                <a:spcPct val="100000"/>
              </a:lnSpc>
              <a:spcBef>
                <a:spcPts val="0"/>
              </a:spcBef>
              <a:spcAft>
                <a:spcPts val="0"/>
              </a:spcAft>
              <a:buClr>
                <a:schemeClr val="lt1"/>
              </a:buClr>
              <a:buSzPts val="3000"/>
              <a:buNone/>
              <a:defRPr/>
            </a:lvl8pPr>
            <a:lvl9pPr lvl="8">
              <a:lnSpc>
                <a:spcPct val="100000"/>
              </a:lnSpc>
              <a:spcBef>
                <a:spcPts val="0"/>
              </a:spcBef>
              <a:spcAft>
                <a:spcPts val="0"/>
              </a:spcAft>
              <a:buClr>
                <a:schemeClr val="lt1"/>
              </a:buClr>
              <a:buSzPts val="3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 Agenda 1">
  <p:cSld name="BLANK_1_1_1_1_1_1_1_1_1_3">
    <p:bg>
      <p:bgPr>
        <a:solidFill>
          <a:schemeClr val="lt1"/>
        </a:solidFill>
      </p:bgPr>
    </p:bg>
    <p:spTree>
      <p:nvGrpSpPr>
        <p:cNvPr id="776" name="Shape 776"/>
        <p:cNvGrpSpPr/>
        <p:nvPr/>
      </p:nvGrpSpPr>
      <p:grpSpPr>
        <a:xfrm>
          <a:off x="0" y="0"/>
          <a:ext cx="0" cy="0"/>
          <a:chOff x="0" y="0"/>
          <a:chExt cx="0" cy="0"/>
        </a:xfrm>
      </p:grpSpPr>
      <p:sp>
        <p:nvSpPr>
          <p:cNvPr id="777" name="Google Shape;777;p32"/>
          <p:cNvSpPr/>
          <p:nvPr/>
        </p:nvSpPr>
        <p:spPr>
          <a:xfrm>
            <a:off x="995475" y="201175"/>
            <a:ext cx="7341600" cy="4557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78" name="Google Shape;778;p32"/>
          <p:cNvSpPr/>
          <p:nvPr/>
        </p:nvSpPr>
        <p:spPr>
          <a:xfrm>
            <a:off x="1128250" y="276575"/>
            <a:ext cx="7108800" cy="4517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79" name="Google Shape;779;p32"/>
          <p:cNvSpPr/>
          <p:nvPr/>
        </p:nvSpPr>
        <p:spPr>
          <a:xfrm>
            <a:off x="4407875" y="312925"/>
            <a:ext cx="3729600" cy="4517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780" name="Google Shape;780;p32"/>
          <p:cNvSpPr/>
          <p:nvPr/>
        </p:nvSpPr>
        <p:spPr>
          <a:xfrm>
            <a:off x="1217200" y="312875"/>
            <a:ext cx="3165000" cy="4517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nvGrpSpPr>
          <p:cNvPr id="781" name="Google Shape;781;p32"/>
          <p:cNvGrpSpPr/>
          <p:nvPr/>
        </p:nvGrpSpPr>
        <p:grpSpPr>
          <a:xfrm>
            <a:off x="1211779" y="312875"/>
            <a:ext cx="3165000" cy="4517700"/>
            <a:chOff x="1211779" y="312875"/>
            <a:chExt cx="3165000" cy="4517700"/>
          </a:xfrm>
        </p:grpSpPr>
        <p:cxnSp>
          <p:nvCxnSpPr>
            <p:cNvPr id="782" name="Google Shape;782;p32"/>
            <p:cNvCxnSpPr/>
            <p:nvPr/>
          </p:nvCxnSpPr>
          <p:spPr>
            <a:xfrm>
              <a:off x="3624778" y="3128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83" name="Google Shape;783;p32"/>
            <p:cNvCxnSpPr/>
            <p:nvPr/>
          </p:nvCxnSpPr>
          <p:spPr>
            <a:xfrm>
              <a:off x="4031178" y="312875"/>
              <a:ext cx="0" cy="4517700"/>
            </a:xfrm>
            <a:prstGeom prst="straightConnector1">
              <a:avLst/>
            </a:prstGeom>
            <a:noFill/>
            <a:ln cap="flat" cmpd="sng" w="9525">
              <a:solidFill>
                <a:schemeClr val="accent5"/>
              </a:solidFill>
              <a:prstDash val="solid"/>
              <a:round/>
              <a:headEnd len="sm" w="sm" type="none"/>
              <a:tailEnd len="sm" w="sm" type="none"/>
            </a:ln>
          </p:spPr>
        </p:cxnSp>
        <p:grpSp>
          <p:nvGrpSpPr>
            <p:cNvPr id="784" name="Google Shape;784;p32"/>
            <p:cNvGrpSpPr/>
            <p:nvPr/>
          </p:nvGrpSpPr>
          <p:grpSpPr>
            <a:xfrm>
              <a:off x="1211779" y="312875"/>
              <a:ext cx="3165000" cy="4517700"/>
              <a:chOff x="462650" y="259175"/>
              <a:chExt cx="3165000" cy="4517700"/>
            </a:xfrm>
          </p:grpSpPr>
          <p:cxnSp>
            <p:nvCxnSpPr>
              <p:cNvPr id="785" name="Google Shape;785;p32"/>
              <p:cNvCxnSpPr/>
              <p:nvPr/>
            </p:nvCxnSpPr>
            <p:spPr>
              <a:xfrm>
                <a:off x="8436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86" name="Google Shape;786;p32"/>
              <p:cNvCxnSpPr/>
              <p:nvPr/>
            </p:nvCxnSpPr>
            <p:spPr>
              <a:xfrm>
                <a:off x="12500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87" name="Google Shape;787;p32"/>
              <p:cNvCxnSpPr/>
              <p:nvPr/>
            </p:nvCxnSpPr>
            <p:spPr>
              <a:xfrm>
                <a:off x="16564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88" name="Google Shape;788;p32"/>
              <p:cNvCxnSpPr/>
              <p:nvPr/>
            </p:nvCxnSpPr>
            <p:spPr>
              <a:xfrm>
                <a:off x="20628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89" name="Google Shape;789;p32"/>
              <p:cNvCxnSpPr/>
              <p:nvPr/>
            </p:nvCxnSpPr>
            <p:spPr>
              <a:xfrm>
                <a:off x="2469250" y="259175"/>
                <a:ext cx="0" cy="4517700"/>
              </a:xfrm>
              <a:prstGeom prst="straightConnector1">
                <a:avLst/>
              </a:prstGeom>
              <a:noFill/>
              <a:ln cap="flat" cmpd="sng" w="9525">
                <a:solidFill>
                  <a:schemeClr val="accent5"/>
                </a:solidFill>
                <a:prstDash val="solid"/>
                <a:round/>
                <a:headEnd len="sm" w="sm" type="none"/>
                <a:tailEnd len="sm" w="sm" type="none"/>
              </a:ln>
            </p:spPr>
          </p:cxnSp>
          <p:cxnSp>
            <p:nvCxnSpPr>
              <p:cNvPr id="790" name="Google Shape;790;p32"/>
              <p:cNvCxnSpPr/>
              <p:nvPr/>
            </p:nvCxnSpPr>
            <p:spPr>
              <a:xfrm>
                <a:off x="462650" y="674900"/>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1" name="Google Shape;791;p32"/>
              <p:cNvCxnSpPr/>
              <p:nvPr/>
            </p:nvCxnSpPr>
            <p:spPr>
              <a:xfrm>
                <a:off x="462650" y="1075858"/>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2" name="Google Shape;792;p32"/>
              <p:cNvCxnSpPr/>
              <p:nvPr/>
            </p:nvCxnSpPr>
            <p:spPr>
              <a:xfrm>
                <a:off x="462650" y="1476817"/>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3" name="Google Shape;793;p32"/>
              <p:cNvCxnSpPr/>
              <p:nvPr/>
            </p:nvCxnSpPr>
            <p:spPr>
              <a:xfrm>
                <a:off x="462650" y="1877775"/>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4" name="Google Shape;794;p32"/>
              <p:cNvCxnSpPr/>
              <p:nvPr/>
            </p:nvCxnSpPr>
            <p:spPr>
              <a:xfrm>
                <a:off x="462650" y="2278733"/>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5" name="Google Shape;795;p32"/>
              <p:cNvCxnSpPr/>
              <p:nvPr/>
            </p:nvCxnSpPr>
            <p:spPr>
              <a:xfrm>
                <a:off x="462650" y="2679692"/>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6" name="Google Shape;796;p32"/>
              <p:cNvCxnSpPr/>
              <p:nvPr/>
            </p:nvCxnSpPr>
            <p:spPr>
              <a:xfrm>
                <a:off x="462650" y="3080650"/>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7" name="Google Shape;797;p32"/>
              <p:cNvCxnSpPr/>
              <p:nvPr/>
            </p:nvCxnSpPr>
            <p:spPr>
              <a:xfrm>
                <a:off x="462650" y="3481608"/>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8" name="Google Shape;798;p32"/>
              <p:cNvCxnSpPr/>
              <p:nvPr/>
            </p:nvCxnSpPr>
            <p:spPr>
              <a:xfrm>
                <a:off x="462650" y="3882567"/>
                <a:ext cx="3165000" cy="0"/>
              </a:xfrm>
              <a:prstGeom prst="straightConnector1">
                <a:avLst/>
              </a:prstGeom>
              <a:noFill/>
              <a:ln cap="flat" cmpd="sng" w="9525">
                <a:solidFill>
                  <a:schemeClr val="accent5"/>
                </a:solidFill>
                <a:prstDash val="solid"/>
                <a:round/>
                <a:headEnd len="sm" w="sm" type="none"/>
                <a:tailEnd len="sm" w="sm" type="none"/>
              </a:ln>
            </p:spPr>
          </p:cxnSp>
          <p:cxnSp>
            <p:nvCxnSpPr>
              <p:cNvPr id="799" name="Google Shape;799;p32"/>
              <p:cNvCxnSpPr/>
              <p:nvPr/>
            </p:nvCxnSpPr>
            <p:spPr>
              <a:xfrm>
                <a:off x="462650" y="4283525"/>
                <a:ext cx="3165000" cy="0"/>
              </a:xfrm>
              <a:prstGeom prst="straightConnector1">
                <a:avLst/>
              </a:prstGeom>
              <a:noFill/>
              <a:ln cap="flat" cmpd="sng" w="9525">
                <a:solidFill>
                  <a:schemeClr val="accent5"/>
                </a:solidFill>
                <a:prstDash val="solid"/>
                <a:round/>
                <a:headEnd len="sm" w="sm" type="none"/>
                <a:tailEnd len="sm" w="sm" type="none"/>
              </a:ln>
            </p:spPr>
          </p:cxnSp>
        </p:grpSp>
      </p:grpSp>
      <p:grpSp>
        <p:nvGrpSpPr>
          <p:cNvPr id="800" name="Google Shape;800;p32"/>
          <p:cNvGrpSpPr/>
          <p:nvPr/>
        </p:nvGrpSpPr>
        <p:grpSpPr>
          <a:xfrm>
            <a:off x="4222205" y="390105"/>
            <a:ext cx="366115" cy="4334807"/>
            <a:chOff x="3473077" y="259175"/>
            <a:chExt cx="366115" cy="4334807"/>
          </a:xfrm>
        </p:grpSpPr>
        <p:grpSp>
          <p:nvGrpSpPr>
            <p:cNvPr id="801" name="Google Shape;801;p32"/>
            <p:cNvGrpSpPr/>
            <p:nvPr/>
          </p:nvGrpSpPr>
          <p:grpSpPr>
            <a:xfrm rot="10800000">
              <a:off x="3473077" y="259175"/>
              <a:ext cx="184470" cy="4334807"/>
              <a:chOff x="5380497" y="383100"/>
              <a:chExt cx="189628" cy="4456010"/>
            </a:xfrm>
          </p:grpSpPr>
          <p:grpSp>
            <p:nvGrpSpPr>
              <p:cNvPr id="802" name="Google Shape;802;p32"/>
              <p:cNvGrpSpPr/>
              <p:nvPr/>
            </p:nvGrpSpPr>
            <p:grpSpPr>
              <a:xfrm>
                <a:off x="5380497" y="383100"/>
                <a:ext cx="189628" cy="981668"/>
                <a:chOff x="5380497" y="383100"/>
                <a:chExt cx="189628" cy="981668"/>
              </a:xfrm>
            </p:grpSpPr>
            <p:grpSp>
              <p:nvGrpSpPr>
                <p:cNvPr id="803" name="Google Shape;803;p32"/>
                <p:cNvGrpSpPr/>
                <p:nvPr/>
              </p:nvGrpSpPr>
              <p:grpSpPr>
                <a:xfrm>
                  <a:off x="5380497" y="383100"/>
                  <a:ext cx="187974" cy="130800"/>
                  <a:chOff x="4804925" y="764100"/>
                  <a:chExt cx="187974" cy="130800"/>
                </a:xfrm>
              </p:grpSpPr>
              <p:sp>
                <p:nvSpPr>
                  <p:cNvPr id="804" name="Google Shape;804;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05" name="Google Shape;805;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06" name="Google Shape;806;p32"/>
                <p:cNvGrpSpPr/>
                <p:nvPr/>
              </p:nvGrpSpPr>
              <p:grpSpPr>
                <a:xfrm>
                  <a:off x="5382151" y="822110"/>
                  <a:ext cx="187974" cy="130800"/>
                  <a:chOff x="4804925" y="764100"/>
                  <a:chExt cx="187974" cy="130800"/>
                </a:xfrm>
              </p:grpSpPr>
              <p:sp>
                <p:nvSpPr>
                  <p:cNvPr id="807" name="Google Shape;807;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08" name="Google Shape;808;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09" name="Google Shape;809;p32"/>
                <p:cNvGrpSpPr/>
                <p:nvPr/>
              </p:nvGrpSpPr>
              <p:grpSpPr>
                <a:xfrm>
                  <a:off x="5382151" y="1233968"/>
                  <a:ext cx="187974" cy="130800"/>
                  <a:chOff x="4804925" y="764100"/>
                  <a:chExt cx="187974" cy="130800"/>
                </a:xfrm>
              </p:grpSpPr>
              <p:sp>
                <p:nvSpPr>
                  <p:cNvPr id="810" name="Google Shape;810;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11" name="Google Shape;811;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12" name="Google Shape;812;p32"/>
              <p:cNvGrpSpPr/>
              <p:nvPr/>
            </p:nvGrpSpPr>
            <p:grpSpPr>
              <a:xfrm>
                <a:off x="5380497" y="1678500"/>
                <a:ext cx="189628" cy="981668"/>
                <a:chOff x="5380497" y="383100"/>
                <a:chExt cx="189628" cy="981668"/>
              </a:xfrm>
            </p:grpSpPr>
            <p:grpSp>
              <p:nvGrpSpPr>
                <p:cNvPr id="813" name="Google Shape;813;p32"/>
                <p:cNvGrpSpPr/>
                <p:nvPr/>
              </p:nvGrpSpPr>
              <p:grpSpPr>
                <a:xfrm>
                  <a:off x="5380497" y="383100"/>
                  <a:ext cx="187974" cy="130800"/>
                  <a:chOff x="4804925" y="764100"/>
                  <a:chExt cx="187974" cy="130800"/>
                </a:xfrm>
              </p:grpSpPr>
              <p:sp>
                <p:nvSpPr>
                  <p:cNvPr id="814" name="Google Shape;814;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15" name="Google Shape;815;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16" name="Google Shape;816;p32"/>
                <p:cNvGrpSpPr/>
                <p:nvPr/>
              </p:nvGrpSpPr>
              <p:grpSpPr>
                <a:xfrm>
                  <a:off x="5382151" y="822110"/>
                  <a:ext cx="187974" cy="130800"/>
                  <a:chOff x="4804925" y="764100"/>
                  <a:chExt cx="187974" cy="130800"/>
                </a:xfrm>
              </p:grpSpPr>
              <p:sp>
                <p:nvSpPr>
                  <p:cNvPr id="817" name="Google Shape;817;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18" name="Google Shape;818;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19" name="Google Shape;819;p32"/>
                <p:cNvGrpSpPr/>
                <p:nvPr/>
              </p:nvGrpSpPr>
              <p:grpSpPr>
                <a:xfrm>
                  <a:off x="5382151" y="1233968"/>
                  <a:ext cx="187974" cy="130800"/>
                  <a:chOff x="4804925" y="764100"/>
                  <a:chExt cx="187974" cy="130800"/>
                </a:xfrm>
              </p:grpSpPr>
              <p:sp>
                <p:nvSpPr>
                  <p:cNvPr id="820" name="Google Shape;820;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21" name="Google Shape;821;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22" name="Google Shape;822;p32"/>
              <p:cNvGrpSpPr/>
              <p:nvPr/>
            </p:nvGrpSpPr>
            <p:grpSpPr>
              <a:xfrm>
                <a:off x="5380497" y="2973900"/>
                <a:ext cx="189628" cy="981668"/>
                <a:chOff x="5380497" y="383100"/>
                <a:chExt cx="189628" cy="981668"/>
              </a:xfrm>
            </p:grpSpPr>
            <p:grpSp>
              <p:nvGrpSpPr>
                <p:cNvPr id="823" name="Google Shape;823;p32"/>
                <p:cNvGrpSpPr/>
                <p:nvPr/>
              </p:nvGrpSpPr>
              <p:grpSpPr>
                <a:xfrm>
                  <a:off x="5380497" y="383100"/>
                  <a:ext cx="187974" cy="130800"/>
                  <a:chOff x="4804925" y="764100"/>
                  <a:chExt cx="187974" cy="130800"/>
                </a:xfrm>
              </p:grpSpPr>
              <p:sp>
                <p:nvSpPr>
                  <p:cNvPr id="824" name="Google Shape;824;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25" name="Google Shape;825;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26" name="Google Shape;826;p32"/>
                <p:cNvGrpSpPr/>
                <p:nvPr/>
              </p:nvGrpSpPr>
              <p:grpSpPr>
                <a:xfrm>
                  <a:off x="5382151" y="822110"/>
                  <a:ext cx="187974" cy="130800"/>
                  <a:chOff x="4804925" y="764100"/>
                  <a:chExt cx="187974" cy="130800"/>
                </a:xfrm>
              </p:grpSpPr>
              <p:sp>
                <p:nvSpPr>
                  <p:cNvPr id="827" name="Google Shape;827;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28" name="Google Shape;828;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29" name="Google Shape;829;p32"/>
                <p:cNvGrpSpPr/>
                <p:nvPr/>
              </p:nvGrpSpPr>
              <p:grpSpPr>
                <a:xfrm>
                  <a:off x="5382151" y="1233968"/>
                  <a:ext cx="187974" cy="130800"/>
                  <a:chOff x="4804925" y="764100"/>
                  <a:chExt cx="187974" cy="130800"/>
                </a:xfrm>
              </p:grpSpPr>
              <p:sp>
                <p:nvSpPr>
                  <p:cNvPr id="830" name="Google Shape;830;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31" name="Google Shape;831;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32" name="Google Shape;832;p32"/>
              <p:cNvGrpSpPr/>
              <p:nvPr/>
            </p:nvGrpSpPr>
            <p:grpSpPr>
              <a:xfrm>
                <a:off x="5380497" y="4269300"/>
                <a:ext cx="189628" cy="569810"/>
                <a:chOff x="5380497" y="383100"/>
                <a:chExt cx="189628" cy="569810"/>
              </a:xfrm>
            </p:grpSpPr>
            <p:grpSp>
              <p:nvGrpSpPr>
                <p:cNvPr id="833" name="Google Shape;833;p32"/>
                <p:cNvGrpSpPr/>
                <p:nvPr/>
              </p:nvGrpSpPr>
              <p:grpSpPr>
                <a:xfrm>
                  <a:off x="5380497" y="383100"/>
                  <a:ext cx="187974" cy="130800"/>
                  <a:chOff x="4804925" y="764100"/>
                  <a:chExt cx="187974" cy="130800"/>
                </a:xfrm>
              </p:grpSpPr>
              <p:sp>
                <p:nvSpPr>
                  <p:cNvPr id="834" name="Google Shape;834;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35" name="Google Shape;835;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36" name="Google Shape;836;p32"/>
                <p:cNvGrpSpPr/>
                <p:nvPr/>
              </p:nvGrpSpPr>
              <p:grpSpPr>
                <a:xfrm>
                  <a:off x="5382151" y="822110"/>
                  <a:ext cx="187974" cy="130800"/>
                  <a:chOff x="4804925" y="764100"/>
                  <a:chExt cx="187974" cy="130800"/>
                </a:xfrm>
              </p:grpSpPr>
              <p:sp>
                <p:nvSpPr>
                  <p:cNvPr id="837" name="Google Shape;837;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38" name="Google Shape;838;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nvGrpSpPr>
            <p:cNvPr id="839" name="Google Shape;839;p32"/>
            <p:cNvGrpSpPr/>
            <p:nvPr/>
          </p:nvGrpSpPr>
          <p:grpSpPr>
            <a:xfrm flipH="1" rot="10800000">
              <a:off x="3654721" y="259175"/>
              <a:ext cx="184470" cy="4334807"/>
              <a:chOff x="5380497" y="383100"/>
              <a:chExt cx="189628" cy="4456010"/>
            </a:xfrm>
          </p:grpSpPr>
          <p:grpSp>
            <p:nvGrpSpPr>
              <p:cNvPr id="840" name="Google Shape;840;p32"/>
              <p:cNvGrpSpPr/>
              <p:nvPr/>
            </p:nvGrpSpPr>
            <p:grpSpPr>
              <a:xfrm>
                <a:off x="5380497" y="383100"/>
                <a:ext cx="189628" cy="981668"/>
                <a:chOff x="5380497" y="383100"/>
                <a:chExt cx="189628" cy="981668"/>
              </a:xfrm>
            </p:grpSpPr>
            <p:grpSp>
              <p:nvGrpSpPr>
                <p:cNvPr id="841" name="Google Shape;841;p32"/>
                <p:cNvGrpSpPr/>
                <p:nvPr/>
              </p:nvGrpSpPr>
              <p:grpSpPr>
                <a:xfrm>
                  <a:off x="5380497" y="383100"/>
                  <a:ext cx="187974" cy="130800"/>
                  <a:chOff x="4804925" y="764100"/>
                  <a:chExt cx="187974" cy="130800"/>
                </a:xfrm>
              </p:grpSpPr>
              <p:sp>
                <p:nvSpPr>
                  <p:cNvPr id="842" name="Google Shape;842;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43" name="Google Shape;843;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44" name="Google Shape;844;p32"/>
                <p:cNvGrpSpPr/>
                <p:nvPr/>
              </p:nvGrpSpPr>
              <p:grpSpPr>
                <a:xfrm>
                  <a:off x="5382151" y="822110"/>
                  <a:ext cx="187974" cy="130800"/>
                  <a:chOff x="4804925" y="764100"/>
                  <a:chExt cx="187974" cy="130800"/>
                </a:xfrm>
              </p:grpSpPr>
              <p:sp>
                <p:nvSpPr>
                  <p:cNvPr id="845" name="Google Shape;845;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46" name="Google Shape;846;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47" name="Google Shape;847;p32"/>
                <p:cNvGrpSpPr/>
                <p:nvPr/>
              </p:nvGrpSpPr>
              <p:grpSpPr>
                <a:xfrm>
                  <a:off x="5382151" y="1233968"/>
                  <a:ext cx="187974" cy="130800"/>
                  <a:chOff x="4804925" y="764100"/>
                  <a:chExt cx="187974" cy="130800"/>
                </a:xfrm>
              </p:grpSpPr>
              <p:sp>
                <p:nvSpPr>
                  <p:cNvPr id="848" name="Google Shape;848;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49" name="Google Shape;849;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50" name="Google Shape;850;p32"/>
              <p:cNvGrpSpPr/>
              <p:nvPr/>
            </p:nvGrpSpPr>
            <p:grpSpPr>
              <a:xfrm>
                <a:off x="5380497" y="1678500"/>
                <a:ext cx="189628" cy="981668"/>
                <a:chOff x="5380497" y="383100"/>
                <a:chExt cx="189628" cy="981668"/>
              </a:xfrm>
            </p:grpSpPr>
            <p:grpSp>
              <p:nvGrpSpPr>
                <p:cNvPr id="851" name="Google Shape;851;p32"/>
                <p:cNvGrpSpPr/>
                <p:nvPr/>
              </p:nvGrpSpPr>
              <p:grpSpPr>
                <a:xfrm>
                  <a:off x="5380497" y="383100"/>
                  <a:ext cx="187974" cy="130800"/>
                  <a:chOff x="4804925" y="764100"/>
                  <a:chExt cx="187974" cy="130800"/>
                </a:xfrm>
              </p:grpSpPr>
              <p:sp>
                <p:nvSpPr>
                  <p:cNvPr id="852" name="Google Shape;852;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53" name="Google Shape;853;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54" name="Google Shape;854;p32"/>
                <p:cNvGrpSpPr/>
                <p:nvPr/>
              </p:nvGrpSpPr>
              <p:grpSpPr>
                <a:xfrm>
                  <a:off x="5382151" y="822110"/>
                  <a:ext cx="187974" cy="130800"/>
                  <a:chOff x="4804925" y="764100"/>
                  <a:chExt cx="187974" cy="130800"/>
                </a:xfrm>
              </p:grpSpPr>
              <p:sp>
                <p:nvSpPr>
                  <p:cNvPr id="855" name="Google Shape;855;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56" name="Google Shape;856;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57" name="Google Shape;857;p32"/>
                <p:cNvGrpSpPr/>
                <p:nvPr/>
              </p:nvGrpSpPr>
              <p:grpSpPr>
                <a:xfrm>
                  <a:off x="5382151" y="1233968"/>
                  <a:ext cx="187974" cy="130800"/>
                  <a:chOff x="4804925" y="764100"/>
                  <a:chExt cx="187974" cy="130800"/>
                </a:xfrm>
              </p:grpSpPr>
              <p:sp>
                <p:nvSpPr>
                  <p:cNvPr id="858" name="Google Shape;858;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59" name="Google Shape;859;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60" name="Google Shape;860;p32"/>
              <p:cNvGrpSpPr/>
              <p:nvPr/>
            </p:nvGrpSpPr>
            <p:grpSpPr>
              <a:xfrm>
                <a:off x="5380497" y="2973900"/>
                <a:ext cx="189628" cy="981668"/>
                <a:chOff x="5380497" y="383100"/>
                <a:chExt cx="189628" cy="981668"/>
              </a:xfrm>
            </p:grpSpPr>
            <p:grpSp>
              <p:nvGrpSpPr>
                <p:cNvPr id="861" name="Google Shape;861;p32"/>
                <p:cNvGrpSpPr/>
                <p:nvPr/>
              </p:nvGrpSpPr>
              <p:grpSpPr>
                <a:xfrm>
                  <a:off x="5380497" y="383100"/>
                  <a:ext cx="187974" cy="130800"/>
                  <a:chOff x="4804925" y="764100"/>
                  <a:chExt cx="187974" cy="130800"/>
                </a:xfrm>
              </p:grpSpPr>
              <p:sp>
                <p:nvSpPr>
                  <p:cNvPr id="862" name="Google Shape;862;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63" name="Google Shape;863;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64" name="Google Shape;864;p32"/>
                <p:cNvGrpSpPr/>
                <p:nvPr/>
              </p:nvGrpSpPr>
              <p:grpSpPr>
                <a:xfrm>
                  <a:off x="5382151" y="822110"/>
                  <a:ext cx="187974" cy="130800"/>
                  <a:chOff x="4804925" y="764100"/>
                  <a:chExt cx="187974" cy="130800"/>
                </a:xfrm>
              </p:grpSpPr>
              <p:sp>
                <p:nvSpPr>
                  <p:cNvPr id="865" name="Google Shape;865;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66" name="Google Shape;866;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67" name="Google Shape;867;p32"/>
                <p:cNvGrpSpPr/>
                <p:nvPr/>
              </p:nvGrpSpPr>
              <p:grpSpPr>
                <a:xfrm>
                  <a:off x="5382151" y="1233968"/>
                  <a:ext cx="187974" cy="130800"/>
                  <a:chOff x="4804925" y="764100"/>
                  <a:chExt cx="187974" cy="130800"/>
                </a:xfrm>
              </p:grpSpPr>
              <p:sp>
                <p:nvSpPr>
                  <p:cNvPr id="868" name="Google Shape;868;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69" name="Google Shape;869;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870" name="Google Shape;870;p32"/>
              <p:cNvGrpSpPr/>
              <p:nvPr/>
            </p:nvGrpSpPr>
            <p:grpSpPr>
              <a:xfrm>
                <a:off x="5380497" y="4269300"/>
                <a:ext cx="189628" cy="569810"/>
                <a:chOff x="5380497" y="383100"/>
                <a:chExt cx="189628" cy="569810"/>
              </a:xfrm>
            </p:grpSpPr>
            <p:grpSp>
              <p:nvGrpSpPr>
                <p:cNvPr id="871" name="Google Shape;871;p32"/>
                <p:cNvGrpSpPr/>
                <p:nvPr/>
              </p:nvGrpSpPr>
              <p:grpSpPr>
                <a:xfrm>
                  <a:off x="5380497" y="383100"/>
                  <a:ext cx="187974" cy="130800"/>
                  <a:chOff x="4804925" y="764100"/>
                  <a:chExt cx="187974" cy="130800"/>
                </a:xfrm>
              </p:grpSpPr>
              <p:sp>
                <p:nvSpPr>
                  <p:cNvPr id="872" name="Google Shape;872;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73" name="Google Shape;873;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874" name="Google Shape;874;p32"/>
                <p:cNvGrpSpPr/>
                <p:nvPr/>
              </p:nvGrpSpPr>
              <p:grpSpPr>
                <a:xfrm>
                  <a:off x="5382151" y="822110"/>
                  <a:ext cx="187974" cy="130800"/>
                  <a:chOff x="4804925" y="764100"/>
                  <a:chExt cx="187974" cy="130800"/>
                </a:xfrm>
              </p:grpSpPr>
              <p:sp>
                <p:nvSpPr>
                  <p:cNvPr id="875" name="Google Shape;875;p32"/>
                  <p:cNvSpPr/>
                  <p:nvPr/>
                </p:nvSpPr>
                <p:spPr>
                  <a:xfrm>
                    <a:off x="4856699" y="764100"/>
                    <a:ext cx="136200" cy="13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876" name="Google Shape;876;p32"/>
                  <p:cNvSpPr/>
                  <p:nvPr/>
                </p:nvSpPr>
                <p:spPr>
                  <a:xfrm>
                    <a:off x="4804925" y="811200"/>
                    <a:ext cx="61800" cy="3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sp>
        <p:nvSpPr>
          <p:cNvPr id="877" name="Google Shape;877;p32"/>
          <p:cNvSpPr txBox="1"/>
          <p:nvPr>
            <p:ph idx="1" type="body"/>
          </p:nvPr>
        </p:nvSpPr>
        <p:spPr>
          <a:xfrm rot="-199678">
            <a:off x="1297246" y="1801757"/>
            <a:ext cx="2123982" cy="2187983"/>
          </a:xfrm>
          <a:prstGeom prst="rect">
            <a:avLst/>
          </a:prstGeom>
        </p:spPr>
        <p:txBody>
          <a:bodyPr anchorCtr="0" anchor="t" bIns="0" lIns="91425" spcFirstLastPara="1" rIns="91425" wrap="square" tIns="0">
            <a:normAutofit/>
          </a:bodyPr>
          <a:lstStyle>
            <a:lvl1pPr indent="-304800" lvl="0" marL="457200">
              <a:lnSpc>
                <a:spcPct val="100000"/>
              </a:lnSpc>
              <a:spcBef>
                <a:spcPts val="0"/>
              </a:spcBef>
              <a:spcAft>
                <a:spcPts val="0"/>
              </a:spcAft>
              <a:buSzPts val="1200"/>
              <a:buChar char="●"/>
              <a:defRPr/>
            </a:lvl1pPr>
            <a:lvl2pPr indent="-304800" lvl="1" marL="914400">
              <a:lnSpc>
                <a:spcPct val="100000"/>
              </a:lnSpc>
              <a:spcBef>
                <a:spcPts val="800"/>
              </a:spcBef>
              <a:spcAft>
                <a:spcPts val="0"/>
              </a:spcAft>
              <a:buSzPts val="1200"/>
              <a:buChar char="○"/>
              <a:defRPr/>
            </a:lvl2pPr>
            <a:lvl3pPr indent="-304800" lvl="2" marL="1371600">
              <a:lnSpc>
                <a:spcPct val="100000"/>
              </a:lnSpc>
              <a:spcBef>
                <a:spcPts val="800"/>
              </a:spcBef>
              <a:spcAft>
                <a:spcPts val="0"/>
              </a:spcAft>
              <a:buSzPts val="1200"/>
              <a:buChar char="■"/>
              <a:defRPr/>
            </a:lvl3pPr>
            <a:lvl4pPr indent="-304800" lvl="3" marL="1828800">
              <a:lnSpc>
                <a:spcPct val="100000"/>
              </a:lnSpc>
              <a:spcBef>
                <a:spcPts val="800"/>
              </a:spcBef>
              <a:spcAft>
                <a:spcPts val="0"/>
              </a:spcAft>
              <a:buSzPts val="1200"/>
              <a:buChar char="●"/>
              <a:defRPr/>
            </a:lvl4pPr>
            <a:lvl5pPr indent="-304800" lvl="4" marL="2286000">
              <a:lnSpc>
                <a:spcPct val="100000"/>
              </a:lnSpc>
              <a:spcBef>
                <a:spcPts val="800"/>
              </a:spcBef>
              <a:spcAft>
                <a:spcPts val="0"/>
              </a:spcAft>
              <a:buSzPts val="1200"/>
              <a:buChar char="○"/>
              <a:defRPr/>
            </a:lvl5pPr>
            <a:lvl6pPr indent="-304800" lvl="5" marL="2743200">
              <a:lnSpc>
                <a:spcPct val="100000"/>
              </a:lnSpc>
              <a:spcBef>
                <a:spcPts val="800"/>
              </a:spcBef>
              <a:spcAft>
                <a:spcPts val="0"/>
              </a:spcAft>
              <a:buSzPts val="1200"/>
              <a:buChar char="■"/>
              <a:defRPr/>
            </a:lvl6pPr>
            <a:lvl7pPr indent="-304800" lvl="6" marL="3200400">
              <a:lnSpc>
                <a:spcPct val="100000"/>
              </a:lnSpc>
              <a:spcBef>
                <a:spcPts val="800"/>
              </a:spcBef>
              <a:spcAft>
                <a:spcPts val="0"/>
              </a:spcAft>
              <a:buSzPts val="1200"/>
              <a:buChar char="●"/>
              <a:defRPr/>
            </a:lvl7pPr>
            <a:lvl8pPr indent="-304800" lvl="7" marL="3657600">
              <a:lnSpc>
                <a:spcPct val="100000"/>
              </a:lnSpc>
              <a:spcBef>
                <a:spcPts val="800"/>
              </a:spcBef>
              <a:spcAft>
                <a:spcPts val="0"/>
              </a:spcAft>
              <a:buSzPts val="1200"/>
              <a:buChar char="○"/>
              <a:defRPr/>
            </a:lvl8pPr>
            <a:lvl9pPr indent="-304800" lvl="8" marL="4114800">
              <a:lnSpc>
                <a:spcPct val="100000"/>
              </a:lnSpc>
              <a:spcBef>
                <a:spcPts val="800"/>
              </a:spcBef>
              <a:spcAft>
                <a:spcPts val="800"/>
              </a:spcAft>
              <a:buSzPts val="1200"/>
              <a:buChar char="■"/>
              <a:defRPr/>
            </a:lvl9pPr>
          </a:lstStyle>
          <a:p/>
        </p:txBody>
      </p:sp>
      <p:sp>
        <p:nvSpPr>
          <p:cNvPr id="878" name="Google Shape;878;p32"/>
          <p:cNvSpPr txBox="1"/>
          <p:nvPr>
            <p:ph type="title"/>
          </p:nvPr>
        </p:nvSpPr>
        <p:spPr>
          <a:xfrm rot="-197254">
            <a:off x="1212945" y="1184617"/>
            <a:ext cx="2123895" cy="49582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b="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79" name="Google Shape;879;p32"/>
          <p:cNvSpPr txBox="1"/>
          <p:nvPr>
            <p:ph idx="2" type="title"/>
          </p:nvPr>
        </p:nvSpPr>
        <p:spPr>
          <a:xfrm>
            <a:off x="6254525" y="1962475"/>
            <a:ext cx="1636200" cy="3570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Manrope ExtraBold"/>
              <a:buNone/>
              <a:defRPr b="0" sz="1200">
                <a:latin typeface="Manrope ExtraBold"/>
                <a:ea typeface="Manrope ExtraBold"/>
                <a:cs typeface="Manrope ExtraBold"/>
                <a:sym typeface="Manrope ExtraBold"/>
              </a:defRPr>
            </a:lvl1pPr>
            <a:lvl2pPr lvl="1">
              <a:spcBef>
                <a:spcPts val="0"/>
              </a:spcBef>
              <a:spcAft>
                <a:spcPts val="0"/>
              </a:spcAft>
              <a:buSzPts val="1200"/>
              <a:buFont typeface="Manrope ExtraBold"/>
              <a:buNone/>
              <a:defRPr sz="1200">
                <a:latin typeface="Manrope ExtraBold"/>
                <a:ea typeface="Manrope ExtraBold"/>
                <a:cs typeface="Manrope ExtraBold"/>
                <a:sym typeface="Manrope ExtraBold"/>
              </a:defRPr>
            </a:lvl2pPr>
            <a:lvl3pPr lvl="2">
              <a:spcBef>
                <a:spcPts val="0"/>
              </a:spcBef>
              <a:spcAft>
                <a:spcPts val="0"/>
              </a:spcAft>
              <a:buSzPts val="1200"/>
              <a:buFont typeface="Manrope ExtraBold"/>
              <a:buNone/>
              <a:defRPr sz="1200">
                <a:latin typeface="Manrope ExtraBold"/>
                <a:ea typeface="Manrope ExtraBold"/>
                <a:cs typeface="Manrope ExtraBold"/>
                <a:sym typeface="Manrope ExtraBold"/>
              </a:defRPr>
            </a:lvl3pPr>
            <a:lvl4pPr lvl="3">
              <a:spcBef>
                <a:spcPts val="0"/>
              </a:spcBef>
              <a:spcAft>
                <a:spcPts val="0"/>
              </a:spcAft>
              <a:buSzPts val="1200"/>
              <a:buFont typeface="Manrope ExtraBold"/>
              <a:buNone/>
              <a:defRPr sz="1200">
                <a:latin typeface="Manrope ExtraBold"/>
                <a:ea typeface="Manrope ExtraBold"/>
                <a:cs typeface="Manrope ExtraBold"/>
                <a:sym typeface="Manrope ExtraBold"/>
              </a:defRPr>
            </a:lvl4pPr>
            <a:lvl5pPr lvl="4">
              <a:spcBef>
                <a:spcPts val="0"/>
              </a:spcBef>
              <a:spcAft>
                <a:spcPts val="0"/>
              </a:spcAft>
              <a:buSzPts val="1200"/>
              <a:buFont typeface="Manrope ExtraBold"/>
              <a:buNone/>
              <a:defRPr sz="1200">
                <a:latin typeface="Manrope ExtraBold"/>
                <a:ea typeface="Manrope ExtraBold"/>
                <a:cs typeface="Manrope ExtraBold"/>
                <a:sym typeface="Manrope ExtraBold"/>
              </a:defRPr>
            </a:lvl5pPr>
            <a:lvl6pPr lvl="5">
              <a:spcBef>
                <a:spcPts val="0"/>
              </a:spcBef>
              <a:spcAft>
                <a:spcPts val="0"/>
              </a:spcAft>
              <a:buSzPts val="1200"/>
              <a:buFont typeface="Manrope ExtraBold"/>
              <a:buNone/>
              <a:defRPr sz="1200">
                <a:latin typeface="Manrope ExtraBold"/>
                <a:ea typeface="Manrope ExtraBold"/>
                <a:cs typeface="Manrope ExtraBold"/>
                <a:sym typeface="Manrope ExtraBold"/>
              </a:defRPr>
            </a:lvl6pPr>
            <a:lvl7pPr lvl="6">
              <a:spcBef>
                <a:spcPts val="0"/>
              </a:spcBef>
              <a:spcAft>
                <a:spcPts val="0"/>
              </a:spcAft>
              <a:buSzPts val="1200"/>
              <a:buFont typeface="Manrope ExtraBold"/>
              <a:buNone/>
              <a:defRPr sz="1200">
                <a:latin typeface="Manrope ExtraBold"/>
                <a:ea typeface="Manrope ExtraBold"/>
                <a:cs typeface="Manrope ExtraBold"/>
                <a:sym typeface="Manrope ExtraBold"/>
              </a:defRPr>
            </a:lvl7pPr>
            <a:lvl8pPr lvl="7">
              <a:spcBef>
                <a:spcPts val="0"/>
              </a:spcBef>
              <a:spcAft>
                <a:spcPts val="0"/>
              </a:spcAft>
              <a:buSzPts val="1200"/>
              <a:buFont typeface="Manrope ExtraBold"/>
              <a:buNone/>
              <a:defRPr sz="1200">
                <a:latin typeface="Manrope ExtraBold"/>
                <a:ea typeface="Manrope ExtraBold"/>
                <a:cs typeface="Manrope ExtraBold"/>
                <a:sym typeface="Manrope ExtraBold"/>
              </a:defRPr>
            </a:lvl8pPr>
            <a:lvl9pPr lvl="8">
              <a:spcBef>
                <a:spcPts val="0"/>
              </a:spcBef>
              <a:spcAft>
                <a:spcPts val="0"/>
              </a:spcAft>
              <a:buSzPts val="1200"/>
              <a:buFont typeface="Manrope ExtraBold"/>
              <a:buNone/>
              <a:defRPr sz="1200">
                <a:latin typeface="Manrope ExtraBold"/>
                <a:ea typeface="Manrope ExtraBold"/>
                <a:cs typeface="Manrope ExtraBold"/>
                <a:sym typeface="Manrope ExtraBold"/>
              </a:defRPr>
            </a:lvl9pPr>
          </a:lstStyle>
          <a:p/>
        </p:txBody>
      </p:sp>
      <p:sp>
        <p:nvSpPr>
          <p:cNvPr id="880" name="Google Shape;880;p32"/>
          <p:cNvSpPr txBox="1"/>
          <p:nvPr>
            <p:ph idx="3" type="body"/>
          </p:nvPr>
        </p:nvSpPr>
        <p:spPr>
          <a:xfrm>
            <a:off x="6254350" y="2353130"/>
            <a:ext cx="1636200" cy="778200"/>
          </a:xfrm>
          <a:prstGeom prst="rect">
            <a:avLst/>
          </a:prstGeom>
        </p:spPr>
        <p:txBody>
          <a:bodyPr anchorCtr="0" anchor="t" bIns="91425" lIns="91425" spcFirstLastPara="1" rIns="91425" wrap="square" tIns="0">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881" name="Google Shape;881;p32"/>
          <p:cNvSpPr txBox="1"/>
          <p:nvPr>
            <p:ph idx="4" type="title"/>
          </p:nvPr>
        </p:nvSpPr>
        <p:spPr>
          <a:xfrm>
            <a:off x="6254525" y="3292150"/>
            <a:ext cx="1636200" cy="357300"/>
          </a:xfrm>
          <a:prstGeom prst="rect">
            <a:avLst/>
          </a:prstGeom>
        </p:spPr>
        <p:txBody>
          <a:bodyPr anchorCtr="0" anchor="ctr" bIns="91425" lIns="91425" spcFirstLastPara="1" rIns="91425" wrap="square" tIns="91425">
            <a:noAutofit/>
          </a:bodyPr>
          <a:lstStyle>
            <a:lvl1pPr lvl="0">
              <a:spcBef>
                <a:spcPts val="0"/>
              </a:spcBef>
              <a:spcAft>
                <a:spcPts val="0"/>
              </a:spcAft>
              <a:buSzPts val="1200"/>
              <a:buFont typeface="Manrope ExtraBold"/>
              <a:buNone/>
              <a:defRPr b="0" sz="1200">
                <a:latin typeface="Manrope ExtraBold"/>
                <a:ea typeface="Manrope ExtraBold"/>
                <a:cs typeface="Manrope ExtraBold"/>
                <a:sym typeface="Manrope ExtraBold"/>
              </a:defRPr>
            </a:lvl1pPr>
            <a:lvl2pPr lvl="1">
              <a:spcBef>
                <a:spcPts val="0"/>
              </a:spcBef>
              <a:spcAft>
                <a:spcPts val="0"/>
              </a:spcAft>
              <a:buSzPts val="1200"/>
              <a:buFont typeface="Manrope ExtraBold"/>
              <a:buNone/>
              <a:defRPr sz="1200">
                <a:latin typeface="Manrope ExtraBold"/>
                <a:ea typeface="Manrope ExtraBold"/>
                <a:cs typeface="Manrope ExtraBold"/>
                <a:sym typeface="Manrope ExtraBold"/>
              </a:defRPr>
            </a:lvl2pPr>
            <a:lvl3pPr lvl="2">
              <a:spcBef>
                <a:spcPts val="0"/>
              </a:spcBef>
              <a:spcAft>
                <a:spcPts val="0"/>
              </a:spcAft>
              <a:buSzPts val="1200"/>
              <a:buFont typeface="Manrope ExtraBold"/>
              <a:buNone/>
              <a:defRPr sz="1200">
                <a:latin typeface="Manrope ExtraBold"/>
                <a:ea typeface="Manrope ExtraBold"/>
                <a:cs typeface="Manrope ExtraBold"/>
                <a:sym typeface="Manrope ExtraBold"/>
              </a:defRPr>
            </a:lvl3pPr>
            <a:lvl4pPr lvl="3">
              <a:spcBef>
                <a:spcPts val="0"/>
              </a:spcBef>
              <a:spcAft>
                <a:spcPts val="0"/>
              </a:spcAft>
              <a:buSzPts val="1200"/>
              <a:buFont typeface="Manrope ExtraBold"/>
              <a:buNone/>
              <a:defRPr sz="1200">
                <a:latin typeface="Manrope ExtraBold"/>
                <a:ea typeface="Manrope ExtraBold"/>
                <a:cs typeface="Manrope ExtraBold"/>
                <a:sym typeface="Manrope ExtraBold"/>
              </a:defRPr>
            </a:lvl4pPr>
            <a:lvl5pPr lvl="4">
              <a:spcBef>
                <a:spcPts val="0"/>
              </a:spcBef>
              <a:spcAft>
                <a:spcPts val="0"/>
              </a:spcAft>
              <a:buSzPts val="1200"/>
              <a:buFont typeface="Manrope ExtraBold"/>
              <a:buNone/>
              <a:defRPr sz="1200">
                <a:latin typeface="Manrope ExtraBold"/>
                <a:ea typeface="Manrope ExtraBold"/>
                <a:cs typeface="Manrope ExtraBold"/>
                <a:sym typeface="Manrope ExtraBold"/>
              </a:defRPr>
            </a:lvl5pPr>
            <a:lvl6pPr lvl="5">
              <a:spcBef>
                <a:spcPts val="0"/>
              </a:spcBef>
              <a:spcAft>
                <a:spcPts val="0"/>
              </a:spcAft>
              <a:buSzPts val="1200"/>
              <a:buFont typeface="Manrope ExtraBold"/>
              <a:buNone/>
              <a:defRPr sz="1200">
                <a:latin typeface="Manrope ExtraBold"/>
                <a:ea typeface="Manrope ExtraBold"/>
                <a:cs typeface="Manrope ExtraBold"/>
                <a:sym typeface="Manrope ExtraBold"/>
              </a:defRPr>
            </a:lvl6pPr>
            <a:lvl7pPr lvl="6">
              <a:spcBef>
                <a:spcPts val="0"/>
              </a:spcBef>
              <a:spcAft>
                <a:spcPts val="0"/>
              </a:spcAft>
              <a:buSzPts val="1200"/>
              <a:buFont typeface="Manrope ExtraBold"/>
              <a:buNone/>
              <a:defRPr sz="1200">
                <a:latin typeface="Manrope ExtraBold"/>
                <a:ea typeface="Manrope ExtraBold"/>
                <a:cs typeface="Manrope ExtraBold"/>
                <a:sym typeface="Manrope ExtraBold"/>
              </a:defRPr>
            </a:lvl7pPr>
            <a:lvl8pPr lvl="7">
              <a:spcBef>
                <a:spcPts val="0"/>
              </a:spcBef>
              <a:spcAft>
                <a:spcPts val="0"/>
              </a:spcAft>
              <a:buSzPts val="1200"/>
              <a:buFont typeface="Manrope ExtraBold"/>
              <a:buNone/>
              <a:defRPr sz="1200">
                <a:latin typeface="Manrope ExtraBold"/>
                <a:ea typeface="Manrope ExtraBold"/>
                <a:cs typeface="Manrope ExtraBold"/>
                <a:sym typeface="Manrope ExtraBold"/>
              </a:defRPr>
            </a:lvl8pPr>
            <a:lvl9pPr lvl="8">
              <a:spcBef>
                <a:spcPts val="0"/>
              </a:spcBef>
              <a:spcAft>
                <a:spcPts val="0"/>
              </a:spcAft>
              <a:buSzPts val="1200"/>
              <a:buFont typeface="Manrope ExtraBold"/>
              <a:buNone/>
              <a:defRPr sz="1200">
                <a:latin typeface="Manrope ExtraBold"/>
                <a:ea typeface="Manrope ExtraBold"/>
                <a:cs typeface="Manrope ExtraBold"/>
                <a:sym typeface="Manrope ExtraBold"/>
              </a:defRPr>
            </a:lvl9pPr>
          </a:lstStyle>
          <a:p/>
        </p:txBody>
      </p:sp>
      <p:sp>
        <p:nvSpPr>
          <p:cNvPr id="882" name="Google Shape;882;p32"/>
          <p:cNvSpPr txBox="1"/>
          <p:nvPr>
            <p:ph idx="5" type="body"/>
          </p:nvPr>
        </p:nvSpPr>
        <p:spPr>
          <a:xfrm>
            <a:off x="6254350" y="3682816"/>
            <a:ext cx="1636200" cy="778200"/>
          </a:xfrm>
          <a:prstGeom prst="rect">
            <a:avLst/>
          </a:prstGeom>
        </p:spPr>
        <p:txBody>
          <a:bodyPr anchorCtr="0" anchor="t" bIns="91425" lIns="91425" spcFirstLastPara="1" rIns="91425" wrap="square" tIns="0">
            <a:no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
        <p:nvSpPr>
          <p:cNvPr id="883" name="Google Shape;883;p32"/>
          <p:cNvSpPr txBox="1"/>
          <p:nvPr>
            <p:ph idx="6" type="title"/>
          </p:nvPr>
        </p:nvSpPr>
        <p:spPr>
          <a:xfrm>
            <a:off x="4844275" y="2277100"/>
            <a:ext cx="1363200" cy="433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3000"/>
              <a:buFont typeface="Anton"/>
              <a:buNone/>
              <a:defRPr/>
            </a:lvl2pPr>
            <a:lvl3pPr lvl="2" algn="ctr">
              <a:spcBef>
                <a:spcPts val="0"/>
              </a:spcBef>
              <a:spcAft>
                <a:spcPts val="0"/>
              </a:spcAft>
              <a:buClr>
                <a:schemeClr val="lt1"/>
              </a:buClr>
              <a:buSzPts val="3000"/>
              <a:buFont typeface="Anton"/>
              <a:buNone/>
              <a:defRPr/>
            </a:lvl3pPr>
            <a:lvl4pPr lvl="3" algn="ctr">
              <a:spcBef>
                <a:spcPts val="0"/>
              </a:spcBef>
              <a:spcAft>
                <a:spcPts val="0"/>
              </a:spcAft>
              <a:buClr>
                <a:schemeClr val="lt1"/>
              </a:buClr>
              <a:buSzPts val="3000"/>
              <a:buFont typeface="Anton"/>
              <a:buNone/>
              <a:defRPr/>
            </a:lvl4pPr>
            <a:lvl5pPr lvl="4" algn="ctr">
              <a:spcBef>
                <a:spcPts val="0"/>
              </a:spcBef>
              <a:spcAft>
                <a:spcPts val="0"/>
              </a:spcAft>
              <a:buClr>
                <a:schemeClr val="lt1"/>
              </a:buClr>
              <a:buSzPts val="3000"/>
              <a:buFont typeface="Anton"/>
              <a:buNone/>
              <a:defRPr/>
            </a:lvl5pPr>
            <a:lvl6pPr lvl="5" algn="ctr">
              <a:spcBef>
                <a:spcPts val="0"/>
              </a:spcBef>
              <a:spcAft>
                <a:spcPts val="0"/>
              </a:spcAft>
              <a:buClr>
                <a:schemeClr val="lt1"/>
              </a:buClr>
              <a:buSzPts val="3000"/>
              <a:buFont typeface="Anton"/>
              <a:buNone/>
              <a:defRPr/>
            </a:lvl6pPr>
            <a:lvl7pPr lvl="6" algn="ctr">
              <a:spcBef>
                <a:spcPts val="0"/>
              </a:spcBef>
              <a:spcAft>
                <a:spcPts val="0"/>
              </a:spcAft>
              <a:buClr>
                <a:schemeClr val="lt1"/>
              </a:buClr>
              <a:buSzPts val="3000"/>
              <a:buFont typeface="Anton"/>
              <a:buNone/>
              <a:defRPr/>
            </a:lvl7pPr>
            <a:lvl8pPr lvl="7" algn="ctr">
              <a:spcBef>
                <a:spcPts val="0"/>
              </a:spcBef>
              <a:spcAft>
                <a:spcPts val="0"/>
              </a:spcAft>
              <a:buClr>
                <a:schemeClr val="lt1"/>
              </a:buClr>
              <a:buSzPts val="3000"/>
              <a:buFont typeface="Anton"/>
              <a:buNone/>
              <a:defRPr/>
            </a:lvl8pPr>
            <a:lvl9pPr lvl="8" algn="ctr">
              <a:spcBef>
                <a:spcPts val="0"/>
              </a:spcBef>
              <a:spcAft>
                <a:spcPts val="0"/>
              </a:spcAft>
              <a:buClr>
                <a:schemeClr val="lt1"/>
              </a:buClr>
              <a:buSzPts val="3000"/>
              <a:buFont typeface="Anton"/>
              <a:buNone/>
              <a:defRPr/>
            </a:lvl9pPr>
          </a:lstStyle>
          <a:p/>
        </p:txBody>
      </p:sp>
      <p:sp>
        <p:nvSpPr>
          <p:cNvPr id="884" name="Google Shape;884;p32"/>
          <p:cNvSpPr txBox="1"/>
          <p:nvPr>
            <p:ph idx="7" type="subTitle"/>
          </p:nvPr>
        </p:nvSpPr>
        <p:spPr>
          <a:xfrm>
            <a:off x="4844325" y="2702150"/>
            <a:ext cx="1363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00"/>
              <a:buNone/>
              <a:defRPr sz="1000"/>
            </a:lvl1pPr>
            <a:lvl2pPr lvl="1" algn="ctr">
              <a:spcBef>
                <a:spcPts val="800"/>
              </a:spcBef>
              <a:spcAft>
                <a:spcPts val="0"/>
              </a:spcAft>
              <a:buSzPts val="1000"/>
              <a:buNone/>
              <a:defRPr sz="1000"/>
            </a:lvl2pPr>
            <a:lvl3pPr lvl="2" algn="ctr">
              <a:spcBef>
                <a:spcPts val="800"/>
              </a:spcBef>
              <a:spcAft>
                <a:spcPts val="0"/>
              </a:spcAft>
              <a:buSzPts val="1000"/>
              <a:buNone/>
              <a:defRPr sz="1000"/>
            </a:lvl3pPr>
            <a:lvl4pPr lvl="3" algn="ctr">
              <a:spcBef>
                <a:spcPts val="800"/>
              </a:spcBef>
              <a:spcAft>
                <a:spcPts val="0"/>
              </a:spcAft>
              <a:buSzPts val="1000"/>
              <a:buNone/>
              <a:defRPr sz="1000"/>
            </a:lvl4pPr>
            <a:lvl5pPr lvl="4" algn="ctr">
              <a:spcBef>
                <a:spcPts val="800"/>
              </a:spcBef>
              <a:spcAft>
                <a:spcPts val="0"/>
              </a:spcAft>
              <a:buSzPts val="1000"/>
              <a:buNone/>
              <a:defRPr sz="1000"/>
            </a:lvl5pPr>
            <a:lvl6pPr lvl="5" algn="ctr">
              <a:spcBef>
                <a:spcPts val="800"/>
              </a:spcBef>
              <a:spcAft>
                <a:spcPts val="0"/>
              </a:spcAft>
              <a:buSzPts val="1000"/>
              <a:buNone/>
              <a:defRPr sz="1000"/>
            </a:lvl6pPr>
            <a:lvl7pPr lvl="6" algn="ctr">
              <a:spcBef>
                <a:spcPts val="800"/>
              </a:spcBef>
              <a:spcAft>
                <a:spcPts val="0"/>
              </a:spcAft>
              <a:buSzPts val="1000"/>
              <a:buNone/>
              <a:defRPr sz="1000"/>
            </a:lvl7pPr>
            <a:lvl8pPr lvl="7" algn="ctr">
              <a:spcBef>
                <a:spcPts val="800"/>
              </a:spcBef>
              <a:spcAft>
                <a:spcPts val="0"/>
              </a:spcAft>
              <a:buSzPts val="1000"/>
              <a:buNone/>
              <a:defRPr sz="1000"/>
            </a:lvl8pPr>
            <a:lvl9pPr lvl="8" algn="ctr">
              <a:spcBef>
                <a:spcPts val="800"/>
              </a:spcBef>
              <a:spcAft>
                <a:spcPts val="800"/>
              </a:spcAft>
              <a:buSzPts val="1000"/>
              <a:buNone/>
              <a:defRPr sz="1000"/>
            </a:lvl9pPr>
          </a:lstStyle>
          <a:p/>
        </p:txBody>
      </p:sp>
      <p:sp>
        <p:nvSpPr>
          <p:cNvPr id="885" name="Google Shape;885;p32"/>
          <p:cNvSpPr txBox="1"/>
          <p:nvPr>
            <p:ph idx="8" type="title"/>
          </p:nvPr>
        </p:nvSpPr>
        <p:spPr>
          <a:xfrm>
            <a:off x="4844275" y="3581862"/>
            <a:ext cx="1363200" cy="433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000"/>
              <a:buFont typeface="Anton"/>
              <a:buNone/>
              <a:defRPr b="0"/>
            </a:lvl1pPr>
            <a:lvl2pPr lvl="1" algn="ctr">
              <a:spcBef>
                <a:spcPts val="0"/>
              </a:spcBef>
              <a:spcAft>
                <a:spcPts val="0"/>
              </a:spcAft>
              <a:buClr>
                <a:schemeClr val="lt1"/>
              </a:buClr>
              <a:buSzPts val="3000"/>
              <a:buFont typeface="Anton"/>
              <a:buNone/>
              <a:defRPr/>
            </a:lvl2pPr>
            <a:lvl3pPr lvl="2" algn="ctr">
              <a:spcBef>
                <a:spcPts val="0"/>
              </a:spcBef>
              <a:spcAft>
                <a:spcPts val="0"/>
              </a:spcAft>
              <a:buClr>
                <a:schemeClr val="lt1"/>
              </a:buClr>
              <a:buSzPts val="3000"/>
              <a:buFont typeface="Anton"/>
              <a:buNone/>
              <a:defRPr/>
            </a:lvl3pPr>
            <a:lvl4pPr lvl="3" algn="ctr">
              <a:spcBef>
                <a:spcPts val="0"/>
              </a:spcBef>
              <a:spcAft>
                <a:spcPts val="0"/>
              </a:spcAft>
              <a:buClr>
                <a:schemeClr val="lt1"/>
              </a:buClr>
              <a:buSzPts val="3000"/>
              <a:buFont typeface="Anton"/>
              <a:buNone/>
              <a:defRPr/>
            </a:lvl4pPr>
            <a:lvl5pPr lvl="4" algn="ctr">
              <a:spcBef>
                <a:spcPts val="0"/>
              </a:spcBef>
              <a:spcAft>
                <a:spcPts val="0"/>
              </a:spcAft>
              <a:buClr>
                <a:schemeClr val="lt1"/>
              </a:buClr>
              <a:buSzPts val="3000"/>
              <a:buFont typeface="Anton"/>
              <a:buNone/>
              <a:defRPr/>
            </a:lvl5pPr>
            <a:lvl6pPr lvl="5" algn="ctr">
              <a:spcBef>
                <a:spcPts val="0"/>
              </a:spcBef>
              <a:spcAft>
                <a:spcPts val="0"/>
              </a:spcAft>
              <a:buClr>
                <a:schemeClr val="lt1"/>
              </a:buClr>
              <a:buSzPts val="3000"/>
              <a:buFont typeface="Anton"/>
              <a:buNone/>
              <a:defRPr/>
            </a:lvl6pPr>
            <a:lvl7pPr lvl="6" algn="ctr">
              <a:spcBef>
                <a:spcPts val="0"/>
              </a:spcBef>
              <a:spcAft>
                <a:spcPts val="0"/>
              </a:spcAft>
              <a:buClr>
                <a:schemeClr val="lt1"/>
              </a:buClr>
              <a:buSzPts val="3000"/>
              <a:buFont typeface="Anton"/>
              <a:buNone/>
              <a:defRPr/>
            </a:lvl7pPr>
            <a:lvl8pPr lvl="7" algn="ctr">
              <a:spcBef>
                <a:spcPts val="0"/>
              </a:spcBef>
              <a:spcAft>
                <a:spcPts val="0"/>
              </a:spcAft>
              <a:buClr>
                <a:schemeClr val="lt1"/>
              </a:buClr>
              <a:buSzPts val="3000"/>
              <a:buFont typeface="Anton"/>
              <a:buNone/>
              <a:defRPr/>
            </a:lvl8pPr>
            <a:lvl9pPr lvl="8" algn="ctr">
              <a:spcBef>
                <a:spcPts val="0"/>
              </a:spcBef>
              <a:spcAft>
                <a:spcPts val="0"/>
              </a:spcAft>
              <a:buClr>
                <a:schemeClr val="lt1"/>
              </a:buClr>
              <a:buSzPts val="3000"/>
              <a:buFont typeface="Anton"/>
              <a:buNone/>
              <a:defRPr/>
            </a:lvl9pPr>
          </a:lstStyle>
          <a:p/>
        </p:txBody>
      </p:sp>
      <p:sp>
        <p:nvSpPr>
          <p:cNvPr id="886" name="Google Shape;886;p32"/>
          <p:cNvSpPr txBox="1"/>
          <p:nvPr>
            <p:ph idx="9" type="subTitle"/>
          </p:nvPr>
        </p:nvSpPr>
        <p:spPr>
          <a:xfrm>
            <a:off x="4844325" y="4006913"/>
            <a:ext cx="1363200" cy="2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00"/>
              <a:buNone/>
              <a:defRPr sz="1000"/>
            </a:lvl1pPr>
            <a:lvl2pPr lvl="1" algn="ctr">
              <a:spcBef>
                <a:spcPts val="800"/>
              </a:spcBef>
              <a:spcAft>
                <a:spcPts val="0"/>
              </a:spcAft>
              <a:buSzPts val="1000"/>
              <a:buNone/>
              <a:defRPr sz="1000"/>
            </a:lvl2pPr>
            <a:lvl3pPr lvl="2" algn="ctr">
              <a:spcBef>
                <a:spcPts val="800"/>
              </a:spcBef>
              <a:spcAft>
                <a:spcPts val="0"/>
              </a:spcAft>
              <a:buSzPts val="1000"/>
              <a:buNone/>
              <a:defRPr sz="1000"/>
            </a:lvl3pPr>
            <a:lvl4pPr lvl="3" algn="ctr">
              <a:spcBef>
                <a:spcPts val="800"/>
              </a:spcBef>
              <a:spcAft>
                <a:spcPts val="0"/>
              </a:spcAft>
              <a:buSzPts val="1000"/>
              <a:buNone/>
              <a:defRPr sz="1000"/>
            </a:lvl4pPr>
            <a:lvl5pPr lvl="4" algn="ctr">
              <a:spcBef>
                <a:spcPts val="800"/>
              </a:spcBef>
              <a:spcAft>
                <a:spcPts val="0"/>
              </a:spcAft>
              <a:buSzPts val="1000"/>
              <a:buNone/>
              <a:defRPr sz="1000"/>
            </a:lvl5pPr>
            <a:lvl6pPr lvl="5" algn="ctr">
              <a:spcBef>
                <a:spcPts val="800"/>
              </a:spcBef>
              <a:spcAft>
                <a:spcPts val="0"/>
              </a:spcAft>
              <a:buSzPts val="1000"/>
              <a:buNone/>
              <a:defRPr sz="1000"/>
            </a:lvl6pPr>
            <a:lvl7pPr lvl="6" algn="ctr">
              <a:spcBef>
                <a:spcPts val="800"/>
              </a:spcBef>
              <a:spcAft>
                <a:spcPts val="0"/>
              </a:spcAft>
              <a:buSzPts val="1000"/>
              <a:buNone/>
              <a:defRPr sz="1000"/>
            </a:lvl7pPr>
            <a:lvl8pPr lvl="7" algn="ctr">
              <a:spcBef>
                <a:spcPts val="800"/>
              </a:spcBef>
              <a:spcAft>
                <a:spcPts val="0"/>
              </a:spcAft>
              <a:buSzPts val="1000"/>
              <a:buNone/>
              <a:defRPr sz="1000"/>
            </a:lvl8pPr>
            <a:lvl9pPr lvl="8" algn="ctr">
              <a:spcBef>
                <a:spcPts val="800"/>
              </a:spcBef>
              <a:spcAft>
                <a:spcPts val="800"/>
              </a:spcAft>
              <a:buSzPts val="1000"/>
              <a:buNone/>
              <a:defRPr sz="1000"/>
            </a:lvl9pPr>
          </a:lstStyle>
          <a:p/>
        </p:txBody>
      </p:sp>
      <p:sp>
        <p:nvSpPr>
          <p:cNvPr id="887" name="Google Shape;887;p32"/>
          <p:cNvSpPr txBox="1"/>
          <p:nvPr>
            <p:ph idx="13" type="body"/>
          </p:nvPr>
        </p:nvSpPr>
        <p:spPr>
          <a:xfrm>
            <a:off x="4831275" y="508775"/>
            <a:ext cx="3005100" cy="12537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sz="1000"/>
            </a:lvl1pPr>
            <a:lvl2pPr indent="-292100" lvl="1" marL="914400">
              <a:spcBef>
                <a:spcPts val="800"/>
              </a:spcBef>
              <a:spcAft>
                <a:spcPts val="0"/>
              </a:spcAft>
              <a:buSzPts val="1000"/>
              <a:buChar char="○"/>
              <a:defRPr sz="1000"/>
            </a:lvl2pPr>
            <a:lvl3pPr indent="-292100" lvl="2" marL="1371600">
              <a:spcBef>
                <a:spcPts val="800"/>
              </a:spcBef>
              <a:spcAft>
                <a:spcPts val="0"/>
              </a:spcAft>
              <a:buSzPts val="1000"/>
              <a:buChar char="■"/>
              <a:defRPr sz="1000"/>
            </a:lvl3pPr>
            <a:lvl4pPr indent="-292100" lvl="3" marL="1828800">
              <a:spcBef>
                <a:spcPts val="800"/>
              </a:spcBef>
              <a:spcAft>
                <a:spcPts val="0"/>
              </a:spcAft>
              <a:buSzPts val="1000"/>
              <a:buChar char="●"/>
              <a:defRPr sz="1000"/>
            </a:lvl4pPr>
            <a:lvl5pPr indent="-292100" lvl="4" marL="2286000">
              <a:spcBef>
                <a:spcPts val="800"/>
              </a:spcBef>
              <a:spcAft>
                <a:spcPts val="0"/>
              </a:spcAft>
              <a:buSzPts val="1000"/>
              <a:buChar char="○"/>
              <a:defRPr sz="1000"/>
            </a:lvl5pPr>
            <a:lvl6pPr indent="-292100" lvl="5" marL="2743200">
              <a:spcBef>
                <a:spcPts val="800"/>
              </a:spcBef>
              <a:spcAft>
                <a:spcPts val="0"/>
              </a:spcAft>
              <a:buSzPts val="1000"/>
              <a:buChar char="■"/>
              <a:defRPr sz="1000"/>
            </a:lvl6pPr>
            <a:lvl7pPr indent="-292100" lvl="6" marL="3200400">
              <a:spcBef>
                <a:spcPts val="800"/>
              </a:spcBef>
              <a:spcAft>
                <a:spcPts val="0"/>
              </a:spcAft>
              <a:buSzPts val="1000"/>
              <a:buChar char="●"/>
              <a:defRPr sz="1000"/>
            </a:lvl7pPr>
            <a:lvl8pPr indent="-292100" lvl="7" marL="3657600">
              <a:spcBef>
                <a:spcPts val="800"/>
              </a:spcBef>
              <a:spcAft>
                <a:spcPts val="0"/>
              </a:spcAft>
              <a:buSzPts val="1000"/>
              <a:buChar char="○"/>
              <a:defRPr sz="1000"/>
            </a:lvl8pPr>
            <a:lvl9pPr indent="-292100" lvl="8" marL="4114800">
              <a:spcBef>
                <a:spcPts val="800"/>
              </a:spcBef>
              <a:spcAft>
                <a:spcPts val="800"/>
              </a:spcAft>
              <a:buSzPts val="1000"/>
              <a:buChar char="■"/>
              <a:defRPr sz="1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rterly Goal">
  <p:cSld name="CUSTOM_1_1_3_1_2">
    <p:spTree>
      <p:nvGrpSpPr>
        <p:cNvPr id="888" name="Shape 888"/>
        <p:cNvGrpSpPr/>
        <p:nvPr/>
      </p:nvGrpSpPr>
      <p:grpSpPr>
        <a:xfrm>
          <a:off x="0" y="0"/>
          <a:ext cx="0" cy="0"/>
          <a:chOff x="0" y="0"/>
          <a:chExt cx="0" cy="0"/>
        </a:xfrm>
      </p:grpSpPr>
      <p:grpSp>
        <p:nvGrpSpPr>
          <p:cNvPr id="889" name="Google Shape;889;p33"/>
          <p:cNvGrpSpPr/>
          <p:nvPr/>
        </p:nvGrpSpPr>
        <p:grpSpPr>
          <a:xfrm>
            <a:off x="392964" y="576950"/>
            <a:ext cx="8764835" cy="4114800"/>
            <a:chOff x="374175" y="576950"/>
            <a:chExt cx="8783280" cy="4114800"/>
          </a:xfrm>
        </p:grpSpPr>
        <p:cxnSp>
          <p:nvCxnSpPr>
            <p:cNvPr id="890" name="Google Shape;890;p33"/>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1" name="Google Shape;891;p33"/>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2" name="Google Shape;892;p33"/>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3" name="Google Shape;893;p33"/>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4" name="Google Shape;894;p33"/>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5" name="Google Shape;895;p33"/>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6" name="Google Shape;896;p33"/>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7" name="Google Shape;897;p33"/>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898" name="Google Shape;898;p33"/>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sp>
        <p:nvSpPr>
          <p:cNvPr id="899" name="Google Shape;899;p33"/>
          <p:cNvSpPr txBox="1"/>
          <p:nvPr>
            <p:ph idx="1" type="subTitle"/>
          </p:nvPr>
        </p:nvSpPr>
        <p:spPr>
          <a:xfrm>
            <a:off x="3063300" y="413950"/>
            <a:ext cx="2445000" cy="911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800"/>
              <a:buFont typeface="Arial"/>
              <a:buNone/>
              <a:defRPr sz="1000">
                <a:latin typeface="Manrope Medium"/>
                <a:ea typeface="Manrope Medium"/>
                <a:cs typeface="Manrope Medium"/>
                <a:sym typeface="Manrope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0" name="Google Shape;900;p33"/>
          <p:cNvSpPr txBox="1"/>
          <p:nvPr>
            <p:ph type="title"/>
          </p:nvPr>
        </p:nvSpPr>
        <p:spPr>
          <a:xfrm>
            <a:off x="513300" y="419950"/>
            <a:ext cx="2641500" cy="1015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400"/>
              <a:buNone/>
              <a:defRPr b="0"/>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p:txBody>
      </p:sp>
      <p:sp>
        <p:nvSpPr>
          <p:cNvPr id="901" name="Google Shape;901;p33"/>
          <p:cNvSpPr txBox="1"/>
          <p:nvPr>
            <p:ph idx="2" type="title"/>
          </p:nvPr>
        </p:nvSpPr>
        <p:spPr>
          <a:xfrm>
            <a:off x="1060026" y="1816375"/>
            <a:ext cx="2181900" cy="236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902" name="Google Shape;902;p33"/>
          <p:cNvSpPr txBox="1"/>
          <p:nvPr>
            <p:ph idx="3" type="body"/>
          </p:nvPr>
        </p:nvSpPr>
        <p:spPr>
          <a:xfrm>
            <a:off x="1059900" y="2124925"/>
            <a:ext cx="2181900" cy="363300"/>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03" name="Google Shape;903;p33"/>
          <p:cNvSpPr txBox="1"/>
          <p:nvPr>
            <p:ph idx="4" type="title"/>
          </p:nvPr>
        </p:nvSpPr>
        <p:spPr>
          <a:xfrm rot="132356">
            <a:off x="955546" y="2826529"/>
            <a:ext cx="2182317" cy="236571"/>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904" name="Google Shape;904;p33"/>
          <p:cNvSpPr txBox="1"/>
          <p:nvPr>
            <p:ph idx="5" type="body"/>
          </p:nvPr>
        </p:nvSpPr>
        <p:spPr>
          <a:xfrm rot="132356">
            <a:off x="941064" y="3134798"/>
            <a:ext cx="2182317" cy="363274"/>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05" name="Google Shape;905;p33"/>
          <p:cNvSpPr txBox="1"/>
          <p:nvPr>
            <p:ph idx="6" type="title"/>
          </p:nvPr>
        </p:nvSpPr>
        <p:spPr>
          <a:xfrm>
            <a:off x="980676" y="3873125"/>
            <a:ext cx="2181900" cy="236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906" name="Google Shape;906;p33"/>
          <p:cNvSpPr txBox="1"/>
          <p:nvPr>
            <p:ph idx="7" type="body"/>
          </p:nvPr>
        </p:nvSpPr>
        <p:spPr>
          <a:xfrm>
            <a:off x="980550" y="4181675"/>
            <a:ext cx="2181900" cy="363300"/>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07" name="Google Shape;907;p33"/>
          <p:cNvSpPr txBox="1"/>
          <p:nvPr>
            <p:ph idx="8" type="title"/>
          </p:nvPr>
        </p:nvSpPr>
        <p:spPr>
          <a:xfrm rot="126099">
            <a:off x="4508764" y="2120094"/>
            <a:ext cx="1766989" cy="23626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908" name="Google Shape;908;p33"/>
          <p:cNvSpPr txBox="1"/>
          <p:nvPr>
            <p:ph idx="9" type="body"/>
          </p:nvPr>
        </p:nvSpPr>
        <p:spPr>
          <a:xfrm rot="125772">
            <a:off x="4492678" y="2428187"/>
            <a:ext cx="1763380" cy="499236"/>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09" name="Google Shape;909;p33"/>
          <p:cNvSpPr txBox="1"/>
          <p:nvPr>
            <p:ph idx="13" type="title"/>
          </p:nvPr>
        </p:nvSpPr>
        <p:spPr>
          <a:xfrm>
            <a:off x="7140350" y="2580150"/>
            <a:ext cx="1377000" cy="394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910" name="Google Shape;910;p33"/>
          <p:cNvSpPr txBox="1"/>
          <p:nvPr>
            <p:ph idx="14" type="body"/>
          </p:nvPr>
        </p:nvSpPr>
        <p:spPr>
          <a:xfrm>
            <a:off x="7142825" y="3047175"/>
            <a:ext cx="1377000" cy="827700"/>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11" name="Google Shape;911;p33"/>
          <p:cNvSpPr txBox="1"/>
          <p:nvPr>
            <p:ph idx="15" type="title"/>
          </p:nvPr>
        </p:nvSpPr>
        <p:spPr>
          <a:xfrm>
            <a:off x="4505150" y="3400100"/>
            <a:ext cx="1725000" cy="236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1000"/>
              <a:buFont typeface="Manrope"/>
              <a:buNone/>
              <a:defRPr sz="1000">
                <a:latin typeface="Manrope"/>
                <a:ea typeface="Manrope"/>
                <a:cs typeface="Manrope"/>
                <a:sym typeface="Manrope"/>
              </a:defRPr>
            </a:lvl1pPr>
            <a:lvl2pPr lvl="1">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2pPr>
            <a:lvl3pPr lvl="2">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3pPr>
            <a:lvl4pPr lvl="3">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4pPr>
            <a:lvl5pPr lvl="4">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5pPr>
            <a:lvl6pPr lvl="5">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6pPr>
            <a:lvl7pPr lvl="6">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7pPr>
            <a:lvl8pPr lvl="7">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8pPr>
            <a:lvl9pPr lvl="8">
              <a:lnSpc>
                <a:spcPct val="100000"/>
              </a:lnSpc>
              <a:spcBef>
                <a:spcPts val="0"/>
              </a:spcBef>
              <a:spcAft>
                <a:spcPts val="0"/>
              </a:spcAft>
              <a:buClr>
                <a:schemeClr val="lt1"/>
              </a:buClr>
              <a:buSzPts val="1000"/>
              <a:buFont typeface="Manrope"/>
              <a:buNone/>
              <a:defRPr b="1" sz="1000">
                <a:latin typeface="Manrope"/>
                <a:ea typeface="Manrope"/>
                <a:cs typeface="Manrope"/>
                <a:sym typeface="Manrope"/>
              </a:defRPr>
            </a:lvl9pPr>
          </a:lstStyle>
          <a:p/>
        </p:txBody>
      </p:sp>
      <p:sp>
        <p:nvSpPr>
          <p:cNvPr id="912" name="Google Shape;912;p33"/>
          <p:cNvSpPr txBox="1"/>
          <p:nvPr>
            <p:ph idx="16" type="body"/>
          </p:nvPr>
        </p:nvSpPr>
        <p:spPr>
          <a:xfrm>
            <a:off x="4505025" y="3708650"/>
            <a:ext cx="1725000" cy="527100"/>
          </a:xfrm>
          <a:prstGeom prst="rect">
            <a:avLst/>
          </a:prstGeom>
        </p:spPr>
        <p:txBody>
          <a:bodyPr anchorCtr="0" anchor="t" bIns="0" lIns="91425" spcFirstLastPara="1" rIns="91425" wrap="square" tIns="0">
            <a:norm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ackground Title">
  <p:cSld name="CUSTOM_1_1_1_1_1_2">
    <p:bg>
      <p:bgPr>
        <a:solidFill>
          <a:schemeClr val="accent3"/>
        </a:solidFill>
      </p:bgPr>
    </p:bg>
    <p:spTree>
      <p:nvGrpSpPr>
        <p:cNvPr id="913" name="Shape 913"/>
        <p:cNvGrpSpPr/>
        <p:nvPr/>
      </p:nvGrpSpPr>
      <p:grpSpPr>
        <a:xfrm>
          <a:off x="0" y="0"/>
          <a:ext cx="0" cy="0"/>
          <a:chOff x="0" y="0"/>
          <a:chExt cx="0" cy="0"/>
        </a:xfrm>
      </p:grpSpPr>
      <p:sp>
        <p:nvSpPr>
          <p:cNvPr id="914" name="Google Shape;914;p34"/>
          <p:cNvSpPr/>
          <p:nvPr/>
        </p:nvSpPr>
        <p:spPr>
          <a:xfrm rot="10800000">
            <a:off x="7960900" y="-13950"/>
            <a:ext cx="1192200" cy="11982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15" name="Google Shape;915;p34"/>
          <p:cNvSpPr/>
          <p:nvPr/>
        </p:nvSpPr>
        <p:spPr>
          <a:xfrm>
            <a:off x="7735575" y="-10150"/>
            <a:ext cx="1428750" cy="1320800"/>
          </a:xfrm>
          <a:custGeom>
            <a:rect b="b" l="l" r="r" t="t"/>
            <a:pathLst>
              <a:path extrusionOk="0" h="52832" w="57150">
                <a:moveTo>
                  <a:pt x="4572" y="0"/>
                </a:moveTo>
                <a:lnTo>
                  <a:pt x="0" y="51308"/>
                </a:lnTo>
                <a:lnTo>
                  <a:pt x="57150" y="52832"/>
                </a:lnTo>
                <a:lnTo>
                  <a:pt x="57150" y="47752"/>
                </a:lnTo>
                <a:lnTo>
                  <a:pt x="9144" y="0"/>
                </a:lnTo>
                <a:close/>
              </a:path>
            </a:pathLst>
          </a:custGeom>
          <a:solidFill>
            <a:schemeClr val="dk1"/>
          </a:solidFill>
          <a:ln>
            <a:noFill/>
          </a:ln>
        </p:spPr>
      </p:sp>
      <p:sp>
        <p:nvSpPr>
          <p:cNvPr id="916" name="Google Shape;916;p34"/>
          <p:cNvSpPr txBox="1"/>
          <p:nvPr>
            <p:ph type="title"/>
          </p:nvPr>
        </p:nvSpPr>
        <p:spPr>
          <a:xfrm>
            <a:off x="508875" y="1998400"/>
            <a:ext cx="6149700" cy="18471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6000"/>
              <a:buNone/>
              <a:defRPr b="0" sz="6000"/>
            </a:lvl1pPr>
            <a:lvl2pPr lvl="1">
              <a:spcBef>
                <a:spcPts val="0"/>
              </a:spcBef>
              <a:spcAft>
                <a:spcPts val="0"/>
              </a:spcAft>
              <a:buClr>
                <a:schemeClr val="lt1"/>
              </a:buClr>
              <a:buSzPts val="6000"/>
              <a:buNone/>
              <a:defRPr sz="6000"/>
            </a:lvl2pPr>
            <a:lvl3pPr lvl="2">
              <a:spcBef>
                <a:spcPts val="0"/>
              </a:spcBef>
              <a:spcAft>
                <a:spcPts val="0"/>
              </a:spcAft>
              <a:buClr>
                <a:schemeClr val="lt1"/>
              </a:buClr>
              <a:buSzPts val="6000"/>
              <a:buNone/>
              <a:defRPr sz="6000"/>
            </a:lvl3pPr>
            <a:lvl4pPr lvl="3">
              <a:spcBef>
                <a:spcPts val="0"/>
              </a:spcBef>
              <a:spcAft>
                <a:spcPts val="0"/>
              </a:spcAft>
              <a:buClr>
                <a:schemeClr val="lt1"/>
              </a:buClr>
              <a:buSzPts val="6000"/>
              <a:buNone/>
              <a:defRPr sz="6000"/>
            </a:lvl4pPr>
            <a:lvl5pPr lvl="4">
              <a:spcBef>
                <a:spcPts val="0"/>
              </a:spcBef>
              <a:spcAft>
                <a:spcPts val="0"/>
              </a:spcAft>
              <a:buClr>
                <a:schemeClr val="lt1"/>
              </a:buClr>
              <a:buSzPts val="6000"/>
              <a:buNone/>
              <a:defRPr sz="6000"/>
            </a:lvl5pPr>
            <a:lvl6pPr lvl="5">
              <a:spcBef>
                <a:spcPts val="0"/>
              </a:spcBef>
              <a:spcAft>
                <a:spcPts val="0"/>
              </a:spcAft>
              <a:buClr>
                <a:schemeClr val="lt1"/>
              </a:buClr>
              <a:buSzPts val="6000"/>
              <a:buNone/>
              <a:defRPr sz="6000"/>
            </a:lvl6pPr>
            <a:lvl7pPr lvl="6">
              <a:spcBef>
                <a:spcPts val="0"/>
              </a:spcBef>
              <a:spcAft>
                <a:spcPts val="0"/>
              </a:spcAft>
              <a:buClr>
                <a:schemeClr val="lt1"/>
              </a:buClr>
              <a:buSzPts val="6000"/>
              <a:buNone/>
              <a:defRPr sz="6000"/>
            </a:lvl7pPr>
            <a:lvl8pPr lvl="7">
              <a:spcBef>
                <a:spcPts val="0"/>
              </a:spcBef>
              <a:spcAft>
                <a:spcPts val="0"/>
              </a:spcAft>
              <a:buClr>
                <a:schemeClr val="lt1"/>
              </a:buClr>
              <a:buSzPts val="6000"/>
              <a:buNone/>
              <a:defRPr sz="6000"/>
            </a:lvl8pPr>
            <a:lvl9pPr lvl="8">
              <a:spcBef>
                <a:spcPts val="0"/>
              </a:spcBef>
              <a:spcAft>
                <a:spcPts val="0"/>
              </a:spcAft>
              <a:buClr>
                <a:schemeClr val="lt1"/>
              </a:buClr>
              <a:buSzPts val="6000"/>
              <a:buNone/>
              <a:defRPr sz="6000"/>
            </a:lvl9pPr>
          </a:lstStyle>
          <a:p/>
        </p:txBody>
      </p:sp>
      <p:sp>
        <p:nvSpPr>
          <p:cNvPr id="917" name="Google Shape;917;p34"/>
          <p:cNvSpPr txBox="1"/>
          <p:nvPr>
            <p:ph idx="1" type="body"/>
          </p:nvPr>
        </p:nvSpPr>
        <p:spPr>
          <a:xfrm>
            <a:off x="508950" y="3845575"/>
            <a:ext cx="4499700" cy="8697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18" name="Google Shape;918;p34"/>
          <p:cNvSpPr txBox="1"/>
          <p:nvPr>
            <p:ph idx="2" type="subTitle"/>
          </p:nvPr>
        </p:nvSpPr>
        <p:spPr>
          <a:xfrm rot="-252596">
            <a:off x="5199023" y="3875031"/>
            <a:ext cx="1487514" cy="689167"/>
          </a:xfrm>
          <a:prstGeom prst="rect">
            <a:avLst/>
          </a:prstGeom>
        </p:spPr>
        <p:txBody>
          <a:bodyPr anchorCtr="0" anchor="ctr" bIns="91425" lIns="182875" spcFirstLastPara="1" rIns="182875" wrap="square" tIns="91425">
            <a:noAutofit/>
          </a:bodyPr>
          <a:lstStyle>
            <a:lvl1pPr lvl="0" algn="ctr">
              <a:spcBef>
                <a:spcPts val="0"/>
              </a:spcBef>
              <a:spcAft>
                <a:spcPts val="0"/>
              </a:spcAft>
              <a:buSzPts val="1200"/>
              <a:buNone/>
              <a:defRPr b="1"/>
            </a:lvl1pPr>
            <a:lvl2pPr lvl="1" algn="ctr">
              <a:spcBef>
                <a:spcPts val="800"/>
              </a:spcBef>
              <a:spcAft>
                <a:spcPts val="0"/>
              </a:spcAft>
              <a:buSzPts val="1000"/>
              <a:buNone/>
              <a:defRPr b="1" sz="1000"/>
            </a:lvl2pPr>
            <a:lvl3pPr lvl="2" algn="ctr">
              <a:spcBef>
                <a:spcPts val="800"/>
              </a:spcBef>
              <a:spcAft>
                <a:spcPts val="0"/>
              </a:spcAft>
              <a:buSzPts val="1000"/>
              <a:buNone/>
              <a:defRPr b="1" sz="1000"/>
            </a:lvl3pPr>
            <a:lvl4pPr lvl="3" algn="ctr">
              <a:spcBef>
                <a:spcPts val="800"/>
              </a:spcBef>
              <a:spcAft>
                <a:spcPts val="0"/>
              </a:spcAft>
              <a:buSzPts val="1000"/>
              <a:buNone/>
              <a:defRPr b="1" sz="1000"/>
            </a:lvl4pPr>
            <a:lvl5pPr lvl="4" algn="ctr">
              <a:spcBef>
                <a:spcPts val="800"/>
              </a:spcBef>
              <a:spcAft>
                <a:spcPts val="0"/>
              </a:spcAft>
              <a:buSzPts val="1000"/>
              <a:buNone/>
              <a:defRPr b="1" sz="1000"/>
            </a:lvl5pPr>
            <a:lvl6pPr lvl="5" algn="ctr">
              <a:spcBef>
                <a:spcPts val="800"/>
              </a:spcBef>
              <a:spcAft>
                <a:spcPts val="0"/>
              </a:spcAft>
              <a:buSzPts val="1000"/>
              <a:buNone/>
              <a:defRPr b="1" sz="1000"/>
            </a:lvl6pPr>
            <a:lvl7pPr lvl="6" algn="ctr">
              <a:spcBef>
                <a:spcPts val="800"/>
              </a:spcBef>
              <a:spcAft>
                <a:spcPts val="0"/>
              </a:spcAft>
              <a:buSzPts val="1000"/>
              <a:buNone/>
              <a:defRPr b="1" sz="1000"/>
            </a:lvl7pPr>
            <a:lvl8pPr lvl="7" algn="ctr">
              <a:spcBef>
                <a:spcPts val="800"/>
              </a:spcBef>
              <a:spcAft>
                <a:spcPts val="0"/>
              </a:spcAft>
              <a:buSzPts val="1000"/>
              <a:buNone/>
              <a:defRPr b="1" sz="1000"/>
            </a:lvl8pPr>
            <a:lvl9pPr lvl="8" algn="ctr">
              <a:spcBef>
                <a:spcPts val="800"/>
              </a:spcBef>
              <a:spcAft>
                <a:spcPts val="800"/>
              </a:spcAft>
              <a:buSzPts val="1000"/>
              <a:buNone/>
              <a:defRPr b="1" sz="1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Notes with dark background">
  <p:cSld name="CUSTOM_1_1_1_4">
    <p:bg>
      <p:bgPr>
        <a:solidFill>
          <a:schemeClr val="lt1"/>
        </a:solidFill>
      </p:bgPr>
    </p:bg>
    <p:spTree>
      <p:nvGrpSpPr>
        <p:cNvPr id="919" name="Shape 919"/>
        <p:cNvGrpSpPr/>
        <p:nvPr/>
      </p:nvGrpSpPr>
      <p:grpSpPr>
        <a:xfrm>
          <a:off x="0" y="0"/>
          <a:ext cx="0" cy="0"/>
          <a:chOff x="0" y="0"/>
          <a:chExt cx="0" cy="0"/>
        </a:xfrm>
      </p:grpSpPr>
      <p:sp>
        <p:nvSpPr>
          <p:cNvPr id="920" name="Google Shape;920;p35"/>
          <p:cNvSpPr/>
          <p:nvPr/>
        </p:nvSpPr>
        <p:spPr>
          <a:xfrm>
            <a:off x="8352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21" name="Google Shape;921;p35"/>
          <p:cNvSpPr/>
          <p:nvPr/>
        </p:nvSpPr>
        <p:spPr>
          <a:xfrm>
            <a:off x="32736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22" name="Google Shape;922;p35"/>
          <p:cNvSpPr/>
          <p:nvPr/>
        </p:nvSpPr>
        <p:spPr>
          <a:xfrm>
            <a:off x="57120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23" name="Google Shape;923;p35"/>
          <p:cNvSpPr/>
          <p:nvPr/>
        </p:nvSpPr>
        <p:spPr>
          <a:xfrm>
            <a:off x="8150400" y="149400"/>
            <a:ext cx="158400" cy="1584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cxnSp>
        <p:nvCxnSpPr>
          <p:cNvPr id="924" name="Google Shape;924;p35"/>
          <p:cNvCxnSpPr/>
          <p:nvPr/>
        </p:nvCxnSpPr>
        <p:spPr>
          <a:xfrm>
            <a:off x="0" y="457191"/>
            <a:ext cx="9140400" cy="0"/>
          </a:xfrm>
          <a:prstGeom prst="straightConnector1">
            <a:avLst/>
          </a:prstGeom>
          <a:noFill/>
          <a:ln cap="flat" cmpd="sng" w="9525">
            <a:solidFill>
              <a:schemeClr val="accent4"/>
            </a:solidFill>
            <a:prstDash val="solid"/>
            <a:round/>
            <a:headEnd len="sm" w="sm" type="none"/>
            <a:tailEnd len="sm" w="sm" type="none"/>
          </a:ln>
        </p:spPr>
      </p:cxnSp>
      <p:cxnSp>
        <p:nvCxnSpPr>
          <p:cNvPr id="925" name="Google Shape;925;p35"/>
          <p:cNvCxnSpPr/>
          <p:nvPr/>
        </p:nvCxnSpPr>
        <p:spPr>
          <a:xfrm>
            <a:off x="0" y="524791"/>
            <a:ext cx="9140400" cy="0"/>
          </a:xfrm>
          <a:prstGeom prst="straightConnector1">
            <a:avLst/>
          </a:prstGeom>
          <a:noFill/>
          <a:ln cap="flat" cmpd="sng" w="9525">
            <a:solidFill>
              <a:schemeClr val="accent4"/>
            </a:solidFill>
            <a:prstDash val="solid"/>
            <a:round/>
            <a:headEnd len="sm" w="sm" type="none"/>
            <a:tailEnd len="sm" w="sm" type="none"/>
          </a:ln>
        </p:spPr>
      </p:cxnSp>
      <p:sp>
        <p:nvSpPr>
          <p:cNvPr id="926" name="Google Shape;926;p35"/>
          <p:cNvSpPr txBox="1"/>
          <p:nvPr>
            <p:ph type="title"/>
          </p:nvPr>
        </p:nvSpPr>
        <p:spPr>
          <a:xfrm>
            <a:off x="2563250" y="1900525"/>
            <a:ext cx="1767000" cy="1174200"/>
          </a:xfrm>
          <a:prstGeom prst="rect">
            <a:avLst/>
          </a:prstGeom>
        </p:spPr>
        <p:txBody>
          <a:bodyPr anchorCtr="0" anchor="ctr" bIns="91425" lIns="91425" spcFirstLastPara="1" rIns="91425" wrap="square" tIns="91425">
            <a:noAutofit/>
          </a:bodyPr>
          <a:lstStyle>
            <a:lvl1pPr lvl="0">
              <a:lnSpc>
                <a:spcPct val="115000"/>
              </a:lnSpc>
              <a:spcBef>
                <a:spcPts val="0"/>
              </a:spcBef>
              <a:spcAft>
                <a:spcPts val="0"/>
              </a:spcAft>
              <a:buClr>
                <a:schemeClr val="dk1"/>
              </a:buClr>
              <a:buSzPts val="900"/>
              <a:buFont typeface="Arial"/>
              <a:buNone/>
              <a:defRPr sz="1000">
                <a:solidFill>
                  <a:schemeClr val="dk1"/>
                </a:solidFill>
                <a:latin typeface="Manrope SemiBold"/>
                <a:ea typeface="Manrope SemiBold"/>
                <a:cs typeface="Manrope SemiBold"/>
                <a:sym typeface="Manrope SemiBold"/>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927" name="Google Shape;927;p35"/>
          <p:cNvSpPr txBox="1"/>
          <p:nvPr>
            <p:ph idx="2" type="title"/>
          </p:nvPr>
        </p:nvSpPr>
        <p:spPr>
          <a:xfrm rot="-261567">
            <a:off x="710939" y="1685986"/>
            <a:ext cx="1847044" cy="1173986"/>
          </a:xfrm>
          <a:prstGeom prst="rect">
            <a:avLst/>
          </a:prstGeom>
        </p:spPr>
        <p:txBody>
          <a:bodyPr anchorCtr="0" anchor="ctr" bIns="91425" lIns="274300" spcFirstLastPara="1" rIns="91425" wrap="square" tIns="91425">
            <a:spAutoFit/>
          </a:bodyPr>
          <a:lstStyle>
            <a:lvl1pPr lvl="0">
              <a:lnSpc>
                <a:spcPct val="115000"/>
              </a:lnSpc>
              <a:spcBef>
                <a:spcPts val="0"/>
              </a:spcBef>
              <a:spcAft>
                <a:spcPts val="0"/>
              </a:spcAft>
              <a:buClr>
                <a:schemeClr val="dk1"/>
              </a:buClr>
              <a:buSzPts val="1000"/>
              <a:buNone/>
              <a:defRPr sz="1000">
                <a:solidFill>
                  <a:schemeClr val="dk1"/>
                </a:solidFill>
                <a:latin typeface="Manrope SemiBold"/>
                <a:ea typeface="Manrope SemiBold"/>
                <a:cs typeface="Manrope SemiBold"/>
                <a:sym typeface="Manrope SemiBold"/>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928" name="Google Shape;928;p35"/>
          <p:cNvSpPr txBox="1"/>
          <p:nvPr>
            <p:ph idx="3" type="title"/>
          </p:nvPr>
        </p:nvSpPr>
        <p:spPr>
          <a:xfrm rot="520">
            <a:off x="4330173" y="1683025"/>
            <a:ext cx="1981500" cy="1310700"/>
          </a:xfrm>
          <a:prstGeom prst="rect">
            <a:avLst/>
          </a:prstGeom>
        </p:spPr>
        <p:txBody>
          <a:bodyPr anchorCtr="0" anchor="ctr" bIns="91425" lIns="274300" spcFirstLastPara="1" rIns="91425" wrap="square" tIns="91425">
            <a:noAutofit/>
          </a:bodyPr>
          <a:lstStyle>
            <a:lvl1pPr lvl="0">
              <a:lnSpc>
                <a:spcPct val="115000"/>
              </a:lnSpc>
              <a:spcBef>
                <a:spcPts val="0"/>
              </a:spcBef>
              <a:spcAft>
                <a:spcPts val="0"/>
              </a:spcAft>
              <a:buClr>
                <a:schemeClr val="dk1"/>
              </a:buClr>
              <a:buSzPts val="1000"/>
              <a:buNone/>
              <a:defRPr sz="1000">
                <a:solidFill>
                  <a:schemeClr val="dk1"/>
                </a:solidFill>
                <a:latin typeface="Manrope SemiBold"/>
                <a:ea typeface="Manrope SemiBold"/>
                <a:cs typeface="Manrope SemiBold"/>
                <a:sym typeface="Manrope SemiBold"/>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929" name="Google Shape;929;p35"/>
          <p:cNvSpPr txBox="1"/>
          <p:nvPr>
            <p:ph idx="4" type="title"/>
          </p:nvPr>
        </p:nvSpPr>
        <p:spPr>
          <a:xfrm rot="158281">
            <a:off x="6392594" y="1886282"/>
            <a:ext cx="1981500" cy="1310588"/>
          </a:xfrm>
          <a:prstGeom prst="rect">
            <a:avLst/>
          </a:prstGeom>
        </p:spPr>
        <p:txBody>
          <a:bodyPr anchorCtr="0" anchor="ctr" bIns="91425" lIns="274300" spcFirstLastPara="1" rIns="91425" wrap="square" tIns="91425">
            <a:noAutofit/>
          </a:bodyPr>
          <a:lstStyle>
            <a:lvl1pPr lvl="0">
              <a:lnSpc>
                <a:spcPct val="115000"/>
              </a:lnSpc>
              <a:spcBef>
                <a:spcPts val="0"/>
              </a:spcBef>
              <a:spcAft>
                <a:spcPts val="0"/>
              </a:spcAft>
              <a:buClr>
                <a:schemeClr val="dk1"/>
              </a:buClr>
              <a:buSzPts val="1000"/>
              <a:buNone/>
              <a:defRPr sz="1000">
                <a:solidFill>
                  <a:schemeClr val="dk1"/>
                </a:solidFill>
                <a:latin typeface="Manrope SemiBold"/>
                <a:ea typeface="Manrope SemiBold"/>
                <a:cs typeface="Manrope SemiBold"/>
                <a:sym typeface="Manrope SemiBold"/>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p:txBody>
      </p:sp>
      <p:sp>
        <p:nvSpPr>
          <p:cNvPr id="930" name="Google Shape;930;p35"/>
          <p:cNvSpPr txBox="1"/>
          <p:nvPr>
            <p:ph idx="5" type="title"/>
          </p:nvPr>
        </p:nvSpPr>
        <p:spPr>
          <a:xfrm rot="-204021">
            <a:off x="3560217" y="3689616"/>
            <a:ext cx="1608432" cy="681005"/>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200"/>
              <a:buFont typeface="Manrope"/>
              <a:buNone/>
              <a:defRPr sz="1200">
                <a:solidFill>
                  <a:schemeClr val="dk1"/>
                </a:solidFill>
                <a:latin typeface="Manrope"/>
                <a:ea typeface="Manrope"/>
                <a:cs typeface="Manrope"/>
                <a:sym typeface="Manrope"/>
              </a:defRPr>
            </a:lvl1pPr>
            <a:lvl2pPr lvl="1"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2pPr>
            <a:lvl3pPr lvl="2"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3pPr>
            <a:lvl4pPr lvl="3"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4pPr>
            <a:lvl5pPr lvl="4"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5pPr>
            <a:lvl6pPr lvl="5"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6pPr>
            <a:lvl7pPr lvl="6"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7pPr>
            <a:lvl8pPr lvl="7"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8pPr>
            <a:lvl9pPr lvl="8" algn="ctr">
              <a:spcBef>
                <a:spcPts val="0"/>
              </a:spcBef>
              <a:spcAft>
                <a:spcPts val="0"/>
              </a:spcAft>
              <a:buClr>
                <a:schemeClr val="dk1"/>
              </a:buClr>
              <a:buSzPts val="1200"/>
              <a:buFont typeface="Manrope"/>
              <a:buNone/>
              <a:defRPr b="1" sz="1200">
                <a:solidFill>
                  <a:schemeClr val="dk1"/>
                </a:solidFill>
                <a:latin typeface="Manrope"/>
                <a:ea typeface="Manrope"/>
                <a:cs typeface="Manrope"/>
                <a:sym typeface="Manrop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nd Subtitle - Alt 1">
  <p:cSld name="CUSTOM_1_1_3_1_3">
    <p:spTree>
      <p:nvGrpSpPr>
        <p:cNvPr id="931" name="Shape 931"/>
        <p:cNvGrpSpPr/>
        <p:nvPr/>
      </p:nvGrpSpPr>
      <p:grpSpPr>
        <a:xfrm>
          <a:off x="0" y="0"/>
          <a:ext cx="0" cy="0"/>
          <a:chOff x="0" y="0"/>
          <a:chExt cx="0" cy="0"/>
        </a:xfrm>
      </p:grpSpPr>
      <p:grpSp>
        <p:nvGrpSpPr>
          <p:cNvPr id="932" name="Google Shape;932;p36"/>
          <p:cNvGrpSpPr/>
          <p:nvPr/>
        </p:nvGrpSpPr>
        <p:grpSpPr>
          <a:xfrm>
            <a:off x="392964" y="576950"/>
            <a:ext cx="8764835" cy="4114800"/>
            <a:chOff x="374175" y="576950"/>
            <a:chExt cx="8783280" cy="4114800"/>
          </a:xfrm>
        </p:grpSpPr>
        <p:cxnSp>
          <p:nvCxnSpPr>
            <p:cNvPr id="933" name="Google Shape;933;p36"/>
            <p:cNvCxnSpPr/>
            <p:nvPr/>
          </p:nvCxnSpPr>
          <p:spPr>
            <a:xfrm>
              <a:off x="374175" y="576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34" name="Google Shape;934;p36"/>
            <p:cNvCxnSpPr/>
            <p:nvPr/>
          </p:nvCxnSpPr>
          <p:spPr>
            <a:xfrm>
              <a:off x="380655" y="1110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35" name="Google Shape;935;p36"/>
            <p:cNvCxnSpPr/>
            <p:nvPr/>
          </p:nvCxnSpPr>
          <p:spPr>
            <a:xfrm>
              <a:off x="380655" y="1643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36" name="Google Shape;936;p36"/>
            <p:cNvCxnSpPr/>
            <p:nvPr/>
          </p:nvCxnSpPr>
          <p:spPr>
            <a:xfrm>
              <a:off x="380655" y="2100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37" name="Google Shape;937;p36"/>
            <p:cNvCxnSpPr/>
            <p:nvPr/>
          </p:nvCxnSpPr>
          <p:spPr>
            <a:xfrm>
              <a:off x="380655" y="2634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38" name="Google Shape;938;p36"/>
            <p:cNvCxnSpPr/>
            <p:nvPr/>
          </p:nvCxnSpPr>
          <p:spPr>
            <a:xfrm>
              <a:off x="380655" y="31677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39" name="Google Shape;939;p36"/>
            <p:cNvCxnSpPr/>
            <p:nvPr/>
          </p:nvCxnSpPr>
          <p:spPr>
            <a:xfrm>
              <a:off x="380655" y="36249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40" name="Google Shape;940;p36"/>
            <p:cNvCxnSpPr/>
            <p:nvPr/>
          </p:nvCxnSpPr>
          <p:spPr>
            <a:xfrm>
              <a:off x="380655" y="4158350"/>
              <a:ext cx="8776800" cy="0"/>
            </a:xfrm>
            <a:prstGeom prst="straightConnector1">
              <a:avLst/>
            </a:prstGeom>
            <a:noFill/>
            <a:ln cap="flat" cmpd="sng" w="9525">
              <a:solidFill>
                <a:schemeClr val="accent5"/>
              </a:solidFill>
              <a:prstDash val="solid"/>
              <a:round/>
              <a:headEnd len="sm" w="sm" type="none"/>
              <a:tailEnd len="sm" w="sm" type="none"/>
            </a:ln>
          </p:spPr>
        </p:cxnSp>
        <p:cxnSp>
          <p:nvCxnSpPr>
            <p:cNvPr id="941" name="Google Shape;941;p36"/>
            <p:cNvCxnSpPr/>
            <p:nvPr/>
          </p:nvCxnSpPr>
          <p:spPr>
            <a:xfrm>
              <a:off x="380655" y="4691750"/>
              <a:ext cx="8776800" cy="0"/>
            </a:xfrm>
            <a:prstGeom prst="straightConnector1">
              <a:avLst/>
            </a:prstGeom>
            <a:noFill/>
            <a:ln cap="flat" cmpd="sng" w="9525">
              <a:solidFill>
                <a:schemeClr val="accent5"/>
              </a:solidFill>
              <a:prstDash val="solid"/>
              <a:round/>
              <a:headEnd len="sm" w="sm" type="none"/>
              <a:tailEnd len="sm" w="sm" type="none"/>
            </a:ln>
          </p:spPr>
        </p:cxnSp>
      </p:grpSp>
      <p:cxnSp>
        <p:nvCxnSpPr>
          <p:cNvPr id="942" name="Google Shape;942;p36"/>
          <p:cNvCxnSpPr/>
          <p:nvPr/>
        </p:nvCxnSpPr>
        <p:spPr>
          <a:xfrm>
            <a:off x="392950" y="-20266"/>
            <a:ext cx="0" cy="5165700"/>
          </a:xfrm>
          <a:prstGeom prst="straightConnector1">
            <a:avLst/>
          </a:prstGeom>
          <a:noFill/>
          <a:ln cap="flat" cmpd="sng" w="9525">
            <a:solidFill>
              <a:schemeClr val="accent5"/>
            </a:solidFill>
            <a:prstDash val="solid"/>
            <a:round/>
            <a:headEnd len="sm" w="sm" type="none"/>
            <a:tailEnd len="sm" w="sm" type="none"/>
          </a:ln>
        </p:spPr>
      </p:cxnSp>
      <p:grpSp>
        <p:nvGrpSpPr>
          <p:cNvPr id="943" name="Google Shape;943;p36"/>
          <p:cNvGrpSpPr/>
          <p:nvPr/>
        </p:nvGrpSpPr>
        <p:grpSpPr>
          <a:xfrm>
            <a:off x="114421" y="175123"/>
            <a:ext cx="134104" cy="4750255"/>
            <a:chOff x="114421" y="175123"/>
            <a:chExt cx="134104" cy="4750255"/>
          </a:xfrm>
        </p:grpSpPr>
        <p:grpSp>
          <p:nvGrpSpPr>
            <p:cNvPr id="944" name="Google Shape;944;p36"/>
            <p:cNvGrpSpPr/>
            <p:nvPr/>
          </p:nvGrpSpPr>
          <p:grpSpPr>
            <a:xfrm>
              <a:off x="114421" y="175123"/>
              <a:ext cx="134104" cy="4334807"/>
              <a:chOff x="5432271" y="383100"/>
              <a:chExt cx="137854" cy="4456010"/>
            </a:xfrm>
          </p:grpSpPr>
          <p:grpSp>
            <p:nvGrpSpPr>
              <p:cNvPr id="945" name="Google Shape;945;p36"/>
              <p:cNvGrpSpPr/>
              <p:nvPr/>
            </p:nvGrpSpPr>
            <p:grpSpPr>
              <a:xfrm>
                <a:off x="5432271" y="383100"/>
                <a:ext cx="137854" cy="981668"/>
                <a:chOff x="5432271" y="383100"/>
                <a:chExt cx="137854" cy="981668"/>
              </a:xfrm>
            </p:grpSpPr>
            <p:sp>
              <p:nvSpPr>
                <p:cNvPr id="946" name="Google Shape;946;p36"/>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47" name="Google Shape;947;p36"/>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48" name="Google Shape;948;p36"/>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949" name="Google Shape;949;p36"/>
              <p:cNvGrpSpPr/>
              <p:nvPr/>
            </p:nvGrpSpPr>
            <p:grpSpPr>
              <a:xfrm>
                <a:off x="5432271" y="1678500"/>
                <a:ext cx="137854" cy="981668"/>
                <a:chOff x="5432271" y="383100"/>
                <a:chExt cx="137854" cy="981668"/>
              </a:xfrm>
            </p:grpSpPr>
            <p:sp>
              <p:nvSpPr>
                <p:cNvPr id="950" name="Google Shape;950;p36"/>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51" name="Google Shape;951;p36"/>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52" name="Google Shape;952;p36"/>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953" name="Google Shape;953;p36"/>
              <p:cNvGrpSpPr/>
              <p:nvPr/>
            </p:nvGrpSpPr>
            <p:grpSpPr>
              <a:xfrm>
                <a:off x="5432271" y="2973900"/>
                <a:ext cx="137854" cy="981668"/>
                <a:chOff x="5432271" y="383100"/>
                <a:chExt cx="137854" cy="981668"/>
              </a:xfrm>
            </p:grpSpPr>
            <p:sp>
              <p:nvSpPr>
                <p:cNvPr id="954" name="Google Shape;954;p36"/>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55" name="Google Shape;955;p36"/>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56" name="Google Shape;956;p36"/>
                <p:cNvSpPr/>
                <p:nvPr/>
              </p:nvSpPr>
              <p:spPr>
                <a:xfrm>
                  <a:off x="5433925" y="1233968"/>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957" name="Google Shape;957;p36"/>
              <p:cNvGrpSpPr/>
              <p:nvPr/>
            </p:nvGrpSpPr>
            <p:grpSpPr>
              <a:xfrm>
                <a:off x="5432271" y="4269300"/>
                <a:ext cx="137854" cy="569810"/>
                <a:chOff x="5432271" y="383100"/>
                <a:chExt cx="137854" cy="569810"/>
              </a:xfrm>
            </p:grpSpPr>
            <p:sp>
              <p:nvSpPr>
                <p:cNvPr id="958" name="Google Shape;958;p36"/>
                <p:cNvSpPr/>
                <p:nvPr/>
              </p:nvSpPr>
              <p:spPr>
                <a:xfrm>
                  <a:off x="5432271" y="38310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959" name="Google Shape;959;p36"/>
                <p:cNvSpPr/>
                <p:nvPr/>
              </p:nvSpPr>
              <p:spPr>
                <a:xfrm>
                  <a:off x="5433925" y="822110"/>
                  <a:ext cx="136200" cy="1308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sp>
          <p:nvSpPr>
            <p:cNvPr id="960" name="Google Shape;960;p36"/>
            <p:cNvSpPr/>
            <p:nvPr/>
          </p:nvSpPr>
          <p:spPr>
            <a:xfrm>
              <a:off x="115150" y="4798178"/>
              <a:ext cx="132600" cy="127200"/>
            </a:xfrm>
            <a:prstGeom prst="ellipse">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sp>
        <p:nvSpPr>
          <p:cNvPr id="961" name="Google Shape;961;p36"/>
          <p:cNvSpPr txBox="1"/>
          <p:nvPr>
            <p:ph idx="1" type="subTitle"/>
          </p:nvPr>
        </p:nvSpPr>
        <p:spPr>
          <a:xfrm>
            <a:off x="3063300" y="413950"/>
            <a:ext cx="2445000" cy="911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800"/>
              <a:buFont typeface="Arial"/>
              <a:buNone/>
              <a:defRPr sz="1000">
                <a:latin typeface="Manrope Medium"/>
                <a:ea typeface="Manrope Medium"/>
                <a:cs typeface="Manrope Medium"/>
                <a:sym typeface="Manrope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2" name="Google Shape;962;p36"/>
          <p:cNvSpPr txBox="1"/>
          <p:nvPr>
            <p:ph type="title"/>
          </p:nvPr>
        </p:nvSpPr>
        <p:spPr>
          <a:xfrm>
            <a:off x="513300" y="419950"/>
            <a:ext cx="2641500" cy="10158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3" name="Google Shape;963;p36"/>
          <p:cNvSpPr txBox="1"/>
          <p:nvPr>
            <p:ph idx="2" type="subTitle"/>
          </p:nvPr>
        </p:nvSpPr>
        <p:spPr>
          <a:xfrm>
            <a:off x="1541800" y="1729550"/>
            <a:ext cx="7863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Manrope ExtraBold"/>
              <a:buNone/>
              <a:defRPr>
                <a:latin typeface="Manrope ExtraBold"/>
                <a:ea typeface="Manrope ExtraBold"/>
                <a:cs typeface="Manrope ExtraBold"/>
                <a:sym typeface="Manrope ExtraBold"/>
              </a:defRPr>
            </a:lvl1pPr>
            <a:lvl2pPr lvl="1">
              <a:spcBef>
                <a:spcPts val="800"/>
              </a:spcBef>
              <a:spcAft>
                <a:spcPts val="0"/>
              </a:spcAft>
              <a:buSzPts val="1200"/>
              <a:buNone/>
              <a:defRPr/>
            </a:lvl2pPr>
            <a:lvl3pPr lvl="2">
              <a:spcBef>
                <a:spcPts val="800"/>
              </a:spcBef>
              <a:spcAft>
                <a:spcPts val="0"/>
              </a:spcAft>
              <a:buSzPts val="1200"/>
              <a:buNone/>
              <a:defRPr/>
            </a:lvl3pPr>
            <a:lvl4pPr lvl="3">
              <a:spcBef>
                <a:spcPts val="800"/>
              </a:spcBef>
              <a:spcAft>
                <a:spcPts val="0"/>
              </a:spcAft>
              <a:buSzPts val="1200"/>
              <a:buNone/>
              <a:defRPr/>
            </a:lvl4pPr>
            <a:lvl5pPr lvl="4">
              <a:spcBef>
                <a:spcPts val="800"/>
              </a:spcBef>
              <a:spcAft>
                <a:spcPts val="0"/>
              </a:spcAft>
              <a:buSzPts val="1200"/>
              <a:buNone/>
              <a:defRPr/>
            </a:lvl5pPr>
            <a:lvl6pPr lvl="5">
              <a:spcBef>
                <a:spcPts val="800"/>
              </a:spcBef>
              <a:spcAft>
                <a:spcPts val="0"/>
              </a:spcAft>
              <a:buSzPts val="1200"/>
              <a:buNone/>
              <a:defRPr/>
            </a:lvl6pPr>
            <a:lvl7pPr lvl="6">
              <a:spcBef>
                <a:spcPts val="800"/>
              </a:spcBef>
              <a:spcAft>
                <a:spcPts val="0"/>
              </a:spcAft>
              <a:buSzPts val="1200"/>
              <a:buNone/>
              <a:defRPr/>
            </a:lvl7pPr>
            <a:lvl8pPr lvl="7">
              <a:spcBef>
                <a:spcPts val="800"/>
              </a:spcBef>
              <a:spcAft>
                <a:spcPts val="0"/>
              </a:spcAft>
              <a:buSzPts val="1200"/>
              <a:buNone/>
              <a:defRPr/>
            </a:lvl8pPr>
            <a:lvl9pPr lvl="8">
              <a:spcBef>
                <a:spcPts val="800"/>
              </a:spcBef>
              <a:spcAft>
                <a:spcPts val="800"/>
              </a:spcAft>
              <a:buSzPts val="1200"/>
              <a:buNone/>
              <a:defRPr/>
            </a:lvl9pPr>
          </a:lstStyle>
          <a:p/>
        </p:txBody>
      </p:sp>
      <p:sp>
        <p:nvSpPr>
          <p:cNvPr id="964" name="Google Shape;964;p36"/>
          <p:cNvSpPr txBox="1"/>
          <p:nvPr>
            <p:ph idx="3" type="subTitle"/>
          </p:nvPr>
        </p:nvSpPr>
        <p:spPr>
          <a:xfrm>
            <a:off x="3423025" y="1729550"/>
            <a:ext cx="7863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Manrope ExtraBold"/>
              <a:buNone/>
              <a:defRPr>
                <a:latin typeface="Manrope ExtraBold"/>
                <a:ea typeface="Manrope ExtraBold"/>
                <a:cs typeface="Manrope ExtraBold"/>
                <a:sym typeface="Manrope ExtraBold"/>
              </a:defRPr>
            </a:lvl1pPr>
            <a:lvl2pPr lvl="1">
              <a:spcBef>
                <a:spcPts val="800"/>
              </a:spcBef>
              <a:spcAft>
                <a:spcPts val="0"/>
              </a:spcAft>
              <a:buSzPts val="1200"/>
              <a:buNone/>
              <a:defRPr/>
            </a:lvl2pPr>
            <a:lvl3pPr lvl="2">
              <a:spcBef>
                <a:spcPts val="800"/>
              </a:spcBef>
              <a:spcAft>
                <a:spcPts val="0"/>
              </a:spcAft>
              <a:buSzPts val="1200"/>
              <a:buNone/>
              <a:defRPr/>
            </a:lvl3pPr>
            <a:lvl4pPr lvl="3">
              <a:spcBef>
                <a:spcPts val="800"/>
              </a:spcBef>
              <a:spcAft>
                <a:spcPts val="0"/>
              </a:spcAft>
              <a:buSzPts val="1200"/>
              <a:buNone/>
              <a:defRPr/>
            </a:lvl4pPr>
            <a:lvl5pPr lvl="4">
              <a:spcBef>
                <a:spcPts val="800"/>
              </a:spcBef>
              <a:spcAft>
                <a:spcPts val="0"/>
              </a:spcAft>
              <a:buSzPts val="1200"/>
              <a:buNone/>
              <a:defRPr/>
            </a:lvl5pPr>
            <a:lvl6pPr lvl="5">
              <a:spcBef>
                <a:spcPts val="800"/>
              </a:spcBef>
              <a:spcAft>
                <a:spcPts val="0"/>
              </a:spcAft>
              <a:buSzPts val="1200"/>
              <a:buNone/>
              <a:defRPr/>
            </a:lvl6pPr>
            <a:lvl7pPr lvl="6">
              <a:spcBef>
                <a:spcPts val="800"/>
              </a:spcBef>
              <a:spcAft>
                <a:spcPts val="0"/>
              </a:spcAft>
              <a:buSzPts val="1200"/>
              <a:buNone/>
              <a:defRPr/>
            </a:lvl7pPr>
            <a:lvl8pPr lvl="7">
              <a:spcBef>
                <a:spcPts val="800"/>
              </a:spcBef>
              <a:spcAft>
                <a:spcPts val="0"/>
              </a:spcAft>
              <a:buSzPts val="1200"/>
              <a:buNone/>
              <a:defRPr/>
            </a:lvl8pPr>
            <a:lvl9pPr lvl="8">
              <a:spcBef>
                <a:spcPts val="800"/>
              </a:spcBef>
              <a:spcAft>
                <a:spcPts val="800"/>
              </a:spcAft>
              <a:buSzPts val="1200"/>
              <a:buNone/>
              <a:defRPr/>
            </a:lvl9pPr>
          </a:lstStyle>
          <a:p/>
        </p:txBody>
      </p:sp>
      <p:sp>
        <p:nvSpPr>
          <p:cNvPr id="965" name="Google Shape;965;p36"/>
          <p:cNvSpPr txBox="1"/>
          <p:nvPr>
            <p:ph idx="4" type="subTitle"/>
          </p:nvPr>
        </p:nvSpPr>
        <p:spPr>
          <a:xfrm>
            <a:off x="5307725" y="1729550"/>
            <a:ext cx="7863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Manrope ExtraBold"/>
              <a:buNone/>
              <a:defRPr>
                <a:latin typeface="Manrope ExtraBold"/>
                <a:ea typeface="Manrope ExtraBold"/>
                <a:cs typeface="Manrope ExtraBold"/>
                <a:sym typeface="Manrope ExtraBold"/>
              </a:defRPr>
            </a:lvl1pPr>
            <a:lvl2pPr lvl="1">
              <a:spcBef>
                <a:spcPts val="800"/>
              </a:spcBef>
              <a:spcAft>
                <a:spcPts val="0"/>
              </a:spcAft>
              <a:buSzPts val="1200"/>
              <a:buNone/>
              <a:defRPr/>
            </a:lvl2pPr>
            <a:lvl3pPr lvl="2">
              <a:spcBef>
                <a:spcPts val="800"/>
              </a:spcBef>
              <a:spcAft>
                <a:spcPts val="0"/>
              </a:spcAft>
              <a:buSzPts val="1200"/>
              <a:buNone/>
              <a:defRPr/>
            </a:lvl3pPr>
            <a:lvl4pPr lvl="3">
              <a:spcBef>
                <a:spcPts val="800"/>
              </a:spcBef>
              <a:spcAft>
                <a:spcPts val="0"/>
              </a:spcAft>
              <a:buSzPts val="1200"/>
              <a:buNone/>
              <a:defRPr/>
            </a:lvl4pPr>
            <a:lvl5pPr lvl="4">
              <a:spcBef>
                <a:spcPts val="800"/>
              </a:spcBef>
              <a:spcAft>
                <a:spcPts val="0"/>
              </a:spcAft>
              <a:buSzPts val="1200"/>
              <a:buNone/>
              <a:defRPr/>
            </a:lvl5pPr>
            <a:lvl6pPr lvl="5">
              <a:spcBef>
                <a:spcPts val="800"/>
              </a:spcBef>
              <a:spcAft>
                <a:spcPts val="0"/>
              </a:spcAft>
              <a:buSzPts val="1200"/>
              <a:buNone/>
              <a:defRPr/>
            </a:lvl6pPr>
            <a:lvl7pPr lvl="6">
              <a:spcBef>
                <a:spcPts val="800"/>
              </a:spcBef>
              <a:spcAft>
                <a:spcPts val="0"/>
              </a:spcAft>
              <a:buSzPts val="1200"/>
              <a:buNone/>
              <a:defRPr/>
            </a:lvl7pPr>
            <a:lvl8pPr lvl="7">
              <a:spcBef>
                <a:spcPts val="800"/>
              </a:spcBef>
              <a:spcAft>
                <a:spcPts val="0"/>
              </a:spcAft>
              <a:buSzPts val="1200"/>
              <a:buNone/>
              <a:defRPr/>
            </a:lvl8pPr>
            <a:lvl9pPr lvl="8">
              <a:spcBef>
                <a:spcPts val="800"/>
              </a:spcBef>
              <a:spcAft>
                <a:spcPts val="800"/>
              </a:spcAft>
              <a:buSzPts val="1200"/>
              <a:buNone/>
              <a:defRPr/>
            </a:lvl9pPr>
          </a:lstStyle>
          <a:p/>
        </p:txBody>
      </p:sp>
      <p:sp>
        <p:nvSpPr>
          <p:cNvPr id="966" name="Google Shape;966;p36"/>
          <p:cNvSpPr txBox="1"/>
          <p:nvPr>
            <p:ph idx="5" type="subTitle"/>
          </p:nvPr>
        </p:nvSpPr>
        <p:spPr>
          <a:xfrm>
            <a:off x="7170900" y="1729575"/>
            <a:ext cx="786300" cy="365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Manrope ExtraBold"/>
              <a:buNone/>
              <a:defRPr>
                <a:latin typeface="Manrope ExtraBold"/>
                <a:ea typeface="Manrope ExtraBold"/>
                <a:cs typeface="Manrope ExtraBold"/>
                <a:sym typeface="Manrope ExtraBold"/>
              </a:defRPr>
            </a:lvl1pPr>
            <a:lvl2pPr lvl="1">
              <a:spcBef>
                <a:spcPts val="800"/>
              </a:spcBef>
              <a:spcAft>
                <a:spcPts val="0"/>
              </a:spcAft>
              <a:buSzPts val="1200"/>
              <a:buNone/>
              <a:defRPr/>
            </a:lvl2pPr>
            <a:lvl3pPr lvl="2">
              <a:spcBef>
                <a:spcPts val="800"/>
              </a:spcBef>
              <a:spcAft>
                <a:spcPts val="0"/>
              </a:spcAft>
              <a:buSzPts val="1200"/>
              <a:buNone/>
              <a:defRPr/>
            </a:lvl3pPr>
            <a:lvl4pPr lvl="3">
              <a:spcBef>
                <a:spcPts val="800"/>
              </a:spcBef>
              <a:spcAft>
                <a:spcPts val="0"/>
              </a:spcAft>
              <a:buSzPts val="1200"/>
              <a:buNone/>
              <a:defRPr/>
            </a:lvl4pPr>
            <a:lvl5pPr lvl="4">
              <a:spcBef>
                <a:spcPts val="800"/>
              </a:spcBef>
              <a:spcAft>
                <a:spcPts val="0"/>
              </a:spcAft>
              <a:buSzPts val="1200"/>
              <a:buNone/>
              <a:defRPr/>
            </a:lvl5pPr>
            <a:lvl6pPr lvl="5">
              <a:spcBef>
                <a:spcPts val="800"/>
              </a:spcBef>
              <a:spcAft>
                <a:spcPts val="0"/>
              </a:spcAft>
              <a:buSzPts val="1200"/>
              <a:buNone/>
              <a:defRPr/>
            </a:lvl6pPr>
            <a:lvl7pPr lvl="6">
              <a:spcBef>
                <a:spcPts val="800"/>
              </a:spcBef>
              <a:spcAft>
                <a:spcPts val="0"/>
              </a:spcAft>
              <a:buSzPts val="1200"/>
              <a:buNone/>
              <a:defRPr/>
            </a:lvl7pPr>
            <a:lvl8pPr lvl="7">
              <a:spcBef>
                <a:spcPts val="800"/>
              </a:spcBef>
              <a:spcAft>
                <a:spcPts val="0"/>
              </a:spcAft>
              <a:buSzPts val="1200"/>
              <a:buNone/>
              <a:defRPr/>
            </a:lvl8pPr>
            <a:lvl9pPr lvl="8">
              <a:spcBef>
                <a:spcPts val="800"/>
              </a:spcBef>
              <a:spcAft>
                <a:spcPts val="800"/>
              </a:spcAft>
              <a:buSzPts val="1200"/>
              <a:buNone/>
              <a:defRPr/>
            </a:lvl9pPr>
          </a:lstStyle>
          <a:p/>
        </p:txBody>
      </p:sp>
      <p:sp>
        <p:nvSpPr>
          <p:cNvPr id="967" name="Google Shape;967;p36"/>
          <p:cNvSpPr txBox="1"/>
          <p:nvPr>
            <p:ph idx="6" type="body"/>
          </p:nvPr>
        </p:nvSpPr>
        <p:spPr>
          <a:xfrm>
            <a:off x="1304475" y="3171988"/>
            <a:ext cx="1371600" cy="694800"/>
          </a:xfrm>
          <a:prstGeom prst="rect">
            <a:avLst/>
          </a:prstGeom>
        </p:spPr>
        <p:txBody>
          <a:bodyPr anchorCtr="0" anchor="t" bIns="91425" lIns="91425" spcFirstLastPara="1" rIns="91425" wrap="square" tIns="91425">
            <a:noAutofit/>
          </a:bodyPr>
          <a:lstStyle>
            <a:lvl1pPr indent="-292100" lvl="0" marL="457200" algn="ctr">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gn="ctr">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gn="ctr">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gn="ctr">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gn="ctr">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gn="ctr">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gn="ctr">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gn="ctr">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gn="ctr">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68" name="Google Shape;968;p36"/>
          <p:cNvSpPr txBox="1"/>
          <p:nvPr>
            <p:ph idx="7" type="body"/>
          </p:nvPr>
        </p:nvSpPr>
        <p:spPr>
          <a:xfrm>
            <a:off x="3130375" y="3171988"/>
            <a:ext cx="1371600" cy="694800"/>
          </a:xfrm>
          <a:prstGeom prst="rect">
            <a:avLst/>
          </a:prstGeom>
        </p:spPr>
        <p:txBody>
          <a:bodyPr anchorCtr="0" anchor="t" bIns="91425" lIns="91425" spcFirstLastPara="1" rIns="91425" wrap="square" tIns="91425">
            <a:noAutofit/>
          </a:bodyPr>
          <a:lstStyle>
            <a:lvl1pPr indent="-292100" lvl="0" marL="457200" algn="ctr">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gn="ctr">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gn="ctr">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gn="ctr">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gn="ctr">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gn="ctr">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gn="ctr">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gn="ctr">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gn="ctr">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69" name="Google Shape;969;p36"/>
          <p:cNvSpPr txBox="1"/>
          <p:nvPr>
            <p:ph idx="8" type="body"/>
          </p:nvPr>
        </p:nvSpPr>
        <p:spPr>
          <a:xfrm>
            <a:off x="4980275" y="3171988"/>
            <a:ext cx="1371600" cy="694800"/>
          </a:xfrm>
          <a:prstGeom prst="rect">
            <a:avLst/>
          </a:prstGeom>
        </p:spPr>
        <p:txBody>
          <a:bodyPr anchorCtr="0" anchor="t" bIns="91425" lIns="91425" spcFirstLastPara="1" rIns="91425" wrap="square" tIns="91425">
            <a:noAutofit/>
          </a:bodyPr>
          <a:lstStyle>
            <a:lvl1pPr indent="-292100" lvl="0" marL="457200" algn="ctr">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gn="ctr">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gn="ctr">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gn="ctr">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gn="ctr">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gn="ctr">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gn="ctr">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gn="ctr">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gn="ctr">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
        <p:nvSpPr>
          <p:cNvPr id="970" name="Google Shape;970;p36"/>
          <p:cNvSpPr txBox="1"/>
          <p:nvPr>
            <p:ph idx="9" type="body"/>
          </p:nvPr>
        </p:nvSpPr>
        <p:spPr>
          <a:xfrm>
            <a:off x="6878250" y="3171988"/>
            <a:ext cx="1371600" cy="694800"/>
          </a:xfrm>
          <a:prstGeom prst="rect">
            <a:avLst/>
          </a:prstGeom>
        </p:spPr>
        <p:txBody>
          <a:bodyPr anchorCtr="0" anchor="t" bIns="91425" lIns="91425" spcFirstLastPara="1" rIns="91425" wrap="square" tIns="91425">
            <a:noAutofit/>
          </a:bodyPr>
          <a:lstStyle>
            <a:lvl1pPr indent="-292100" lvl="0" marL="457200" algn="ctr">
              <a:spcBef>
                <a:spcPts val="0"/>
              </a:spcBef>
              <a:spcAft>
                <a:spcPts val="0"/>
              </a:spcAft>
              <a:buSzPts val="1000"/>
              <a:buFont typeface="Manrope Medium"/>
              <a:buChar char="●"/>
              <a:defRPr sz="1000">
                <a:latin typeface="Manrope Medium"/>
                <a:ea typeface="Manrope Medium"/>
                <a:cs typeface="Manrope Medium"/>
                <a:sym typeface="Manrope Medium"/>
              </a:defRPr>
            </a:lvl1pPr>
            <a:lvl2pPr indent="-292100" lvl="1" marL="914400" algn="ctr">
              <a:spcBef>
                <a:spcPts val="800"/>
              </a:spcBef>
              <a:spcAft>
                <a:spcPts val="0"/>
              </a:spcAft>
              <a:buSzPts val="1000"/>
              <a:buFont typeface="Manrope Medium"/>
              <a:buChar char="○"/>
              <a:defRPr sz="1000">
                <a:latin typeface="Manrope Medium"/>
                <a:ea typeface="Manrope Medium"/>
                <a:cs typeface="Manrope Medium"/>
                <a:sym typeface="Manrope Medium"/>
              </a:defRPr>
            </a:lvl2pPr>
            <a:lvl3pPr indent="-292100" lvl="2" marL="1371600" algn="ctr">
              <a:spcBef>
                <a:spcPts val="800"/>
              </a:spcBef>
              <a:spcAft>
                <a:spcPts val="0"/>
              </a:spcAft>
              <a:buSzPts val="1000"/>
              <a:buFont typeface="Manrope Medium"/>
              <a:buChar char="■"/>
              <a:defRPr sz="1000">
                <a:latin typeface="Manrope Medium"/>
                <a:ea typeface="Manrope Medium"/>
                <a:cs typeface="Manrope Medium"/>
                <a:sym typeface="Manrope Medium"/>
              </a:defRPr>
            </a:lvl3pPr>
            <a:lvl4pPr indent="-292100" lvl="3" marL="1828800" algn="ctr">
              <a:spcBef>
                <a:spcPts val="800"/>
              </a:spcBef>
              <a:spcAft>
                <a:spcPts val="0"/>
              </a:spcAft>
              <a:buSzPts val="1000"/>
              <a:buFont typeface="Manrope Medium"/>
              <a:buChar char="●"/>
              <a:defRPr sz="1000">
                <a:latin typeface="Manrope Medium"/>
                <a:ea typeface="Manrope Medium"/>
                <a:cs typeface="Manrope Medium"/>
                <a:sym typeface="Manrope Medium"/>
              </a:defRPr>
            </a:lvl4pPr>
            <a:lvl5pPr indent="-292100" lvl="4" marL="2286000" algn="ctr">
              <a:spcBef>
                <a:spcPts val="800"/>
              </a:spcBef>
              <a:spcAft>
                <a:spcPts val="0"/>
              </a:spcAft>
              <a:buSzPts val="1000"/>
              <a:buFont typeface="Manrope Medium"/>
              <a:buChar char="○"/>
              <a:defRPr sz="1000">
                <a:latin typeface="Manrope Medium"/>
                <a:ea typeface="Manrope Medium"/>
                <a:cs typeface="Manrope Medium"/>
                <a:sym typeface="Manrope Medium"/>
              </a:defRPr>
            </a:lvl5pPr>
            <a:lvl6pPr indent="-292100" lvl="5" marL="2743200" algn="ctr">
              <a:spcBef>
                <a:spcPts val="800"/>
              </a:spcBef>
              <a:spcAft>
                <a:spcPts val="0"/>
              </a:spcAft>
              <a:buSzPts val="1000"/>
              <a:buFont typeface="Manrope Medium"/>
              <a:buChar char="■"/>
              <a:defRPr sz="1000">
                <a:latin typeface="Manrope Medium"/>
                <a:ea typeface="Manrope Medium"/>
                <a:cs typeface="Manrope Medium"/>
                <a:sym typeface="Manrope Medium"/>
              </a:defRPr>
            </a:lvl6pPr>
            <a:lvl7pPr indent="-292100" lvl="6" marL="3200400" algn="ctr">
              <a:spcBef>
                <a:spcPts val="800"/>
              </a:spcBef>
              <a:spcAft>
                <a:spcPts val="0"/>
              </a:spcAft>
              <a:buSzPts val="1000"/>
              <a:buFont typeface="Manrope Medium"/>
              <a:buChar char="●"/>
              <a:defRPr sz="1000">
                <a:latin typeface="Manrope Medium"/>
                <a:ea typeface="Manrope Medium"/>
                <a:cs typeface="Manrope Medium"/>
                <a:sym typeface="Manrope Medium"/>
              </a:defRPr>
            </a:lvl7pPr>
            <a:lvl8pPr indent="-292100" lvl="7" marL="3657600" algn="ctr">
              <a:spcBef>
                <a:spcPts val="800"/>
              </a:spcBef>
              <a:spcAft>
                <a:spcPts val="0"/>
              </a:spcAft>
              <a:buSzPts val="1000"/>
              <a:buFont typeface="Manrope Medium"/>
              <a:buChar char="○"/>
              <a:defRPr sz="1000">
                <a:latin typeface="Manrope Medium"/>
                <a:ea typeface="Manrope Medium"/>
                <a:cs typeface="Manrope Medium"/>
                <a:sym typeface="Manrope Medium"/>
              </a:defRPr>
            </a:lvl8pPr>
            <a:lvl9pPr indent="-292100" lvl="8" marL="4114800" algn="ctr">
              <a:spcBef>
                <a:spcPts val="800"/>
              </a:spcBef>
              <a:spcAft>
                <a:spcPts val="800"/>
              </a:spcAft>
              <a:buSzPts val="1000"/>
              <a:buFont typeface="Manrope Medium"/>
              <a:buChar char="■"/>
              <a:defRPr sz="1000">
                <a:latin typeface="Manrope Medium"/>
                <a:ea typeface="Manrope Medium"/>
                <a:cs typeface="Manrope Medium"/>
                <a:sym typeface="Manrope Medium"/>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71" name="Shape 971"/>
        <p:cNvGrpSpPr/>
        <p:nvPr/>
      </p:nvGrpSpPr>
      <p:grpSpPr>
        <a:xfrm>
          <a:off x="0" y="0"/>
          <a:ext cx="0" cy="0"/>
          <a:chOff x="0" y="0"/>
          <a:chExt cx="0" cy="0"/>
        </a:xfrm>
      </p:grpSpPr>
      <p:sp>
        <p:nvSpPr>
          <p:cNvPr id="972" name="Google Shape;972;p37"/>
          <p:cNvSpPr txBox="1"/>
          <p:nvPr>
            <p:ph type="ctrTitle"/>
          </p:nvPr>
        </p:nvSpPr>
        <p:spPr>
          <a:xfrm>
            <a:off x="311708" y="744575"/>
            <a:ext cx="8520600" cy="2052600"/>
          </a:xfrm>
          <a:prstGeom prst="rect">
            <a:avLst/>
          </a:prstGeom>
        </p:spPr>
        <p:txBody>
          <a:bodyPr anchorCtr="0" anchor="b" bIns="91425" lIns="91425" spcFirstLastPara="1" rIns="91425" wrap="square" tIns="91425">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973" name="Google Shape;973;p37"/>
          <p:cNvSpPr txBox="1"/>
          <p:nvPr>
            <p:ph idx="1" type="subTitle"/>
          </p:nvPr>
        </p:nvSpPr>
        <p:spPr>
          <a:xfrm>
            <a:off x="311700" y="2834125"/>
            <a:ext cx="8520600" cy="7926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800"/>
              <a:buNone/>
              <a:defRPr sz="2800"/>
            </a:lvl1pPr>
            <a:lvl2pPr lvl="1" algn="ctr">
              <a:lnSpc>
                <a:spcPct val="100000"/>
              </a:lnSpc>
              <a:spcBef>
                <a:spcPts val="800"/>
              </a:spcBef>
              <a:spcAft>
                <a:spcPts val="0"/>
              </a:spcAft>
              <a:buSzPts val="2800"/>
              <a:buNone/>
              <a:defRPr sz="2800"/>
            </a:lvl2pPr>
            <a:lvl3pPr lvl="2" algn="ctr">
              <a:lnSpc>
                <a:spcPct val="100000"/>
              </a:lnSpc>
              <a:spcBef>
                <a:spcPts val="800"/>
              </a:spcBef>
              <a:spcAft>
                <a:spcPts val="0"/>
              </a:spcAft>
              <a:buSzPts val="2800"/>
              <a:buNone/>
              <a:defRPr sz="2800"/>
            </a:lvl3pPr>
            <a:lvl4pPr lvl="3" algn="ctr">
              <a:lnSpc>
                <a:spcPct val="100000"/>
              </a:lnSpc>
              <a:spcBef>
                <a:spcPts val="800"/>
              </a:spcBef>
              <a:spcAft>
                <a:spcPts val="0"/>
              </a:spcAft>
              <a:buSzPts val="2800"/>
              <a:buNone/>
              <a:defRPr sz="2800"/>
            </a:lvl4pPr>
            <a:lvl5pPr lvl="4" algn="ctr">
              <a:lnSpc>
                <a:spcPct val="100000"/>
              </a:lnSpc>
              <a:spcBef>
                <a:spcPts val="800"/>
              </a:spcBef>
              <a:spcAft>
                <a:spcPts val="0"/>
              </a:spcAft>
              <a:buSzPts val="2800"/>
              <a:buNone/>
              <a:defRPr sz="2800"/>
            </a:lvl5pPr>
            <a:lvl6pPr lvl="5" algn="ctr">
              <a:lnSpc>
                <a:spcPct val="100000"/>
              </a:lnSpc>
              <a:spcBef>
                <a:spcPts val="800"/>
              </a:spcBef>
              <a:spcAft>
                <a:spcPts val="0"/>
              </a:spcAft>
              <a:buSzPts val="2800"/>
              <a:buNone/>
              <a:defRPr sz="2800"/>
            </a:lvl6pPr>
            <a:lvl7pPr lvl="6" algn="ctr">
              <a:lnSpc>
                <a:spcPct val="100000"/>
              </a:lnSpc>
              <a:spcBef>
                <a:spcPts val="800"/>
              </a:spcBef>
              <a:spcAft>
                <a:spcPts val="0"/>
              </a:spcAft>
              <a:buSzPts val="2800"/>
              <a:buNone/>
              <a:defRPr sz="2800"/>
            </a:lvl7pPr>
            <a:lvl8pPr lvl="7" algn="ctr">
              <a:lnSpc>
                <a:spcPct val="100000"/>
              </a:lnSpc>
              <a:spcBef>
                <a:spcPts val="800"/>
              </a:spcBef>
              <a:spcAft>
                <a:spcPts val="0"/>
              </a:spcAft>
              <a:buSzPts val="2800"/>
              <a:buNone/>
              <a:defRPr sz="2800"/>
            </a:lvl8pPr>
            <a:lvl9pPr lvl="8" algn="ctr">
              <a:lnSpc>
                <a:spcPct val="100000"/>
              </a:lnSpc>
              <a:spcBef>
                <a:spcPts val="800"/>
              </a:spcBef>
              <a:spcAft>
                <a:spcPts val="0"/>
              </a:spcAft>
              <a:buSzPts val="2800"/>
              <a:buNone/>
              <a:defRPr sz="28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974" name="Shape 974"/>
        <p:cNvGrpSpPr/>
        <p:nvPr/>
      </p:nvGrpSpPr>
      <p:grpSpPr>
        <a:xfrm>
          <a:off x="0" y="0"/>
          <a:ext cx="0" cy="0"/>
          <a:chOff x="0" y="0"/>
          <a:chExt cx="0" cy="0"/>
        </a:xfrm>
      </p:grpSpPr>
      <p:sp>
        <p:nvSpPr>
          <p:cNvPr id="975" name="Google Shape;975;p38"/>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976" name="Shape 976"/>
        <p:cNvGrpSpPr/>
        <p:nvPr/>
      </p:nvGrpSpPr>
      <p:grpSpPr>
        <a:xfrm>
          <a:off x="0" y="0"/>
          <a:ext cx="0" cy="0"/>
          <a:chOff x="0" y="0"/>
          <a:chExt cx="0" cy="0"/>
        </a:xfrm>
      </p:grpSpPr>
      <p:sp>
        <p:nvSpPr>
          <p:cNvPr id="977" name="Google Shape;977;p3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78" name="Google Shape;978;p39"/>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979" name="Shape 979"/>
        <p:cNvGrpSpPr/>
        <p:nvPr/>
      </p:nvGrpSpPr>
      <p:grpSpPr>
        <a:xfrm>
          <a:off x="0" y="0"/>
          <a:ext cx="0" cy="0"/>
          <a:chOff x="0" y="0"/>
          <a:chExt cx="0" cy="0"/>
        </a:xfrm>
      </p:grpSpPr>
      <p:sp>
        <p:nvSpPr>
          <p:cNvPr id="980" name="Google Shape;980;p4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81" name="Google Shape;981;p40"/>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982" name="Google Shape;982;p40"/>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83" name="Shape 983"/>
        <p:cNvGrpSpPr/>
        <p:nvPr/>
      </p:nvGrpSpPr>
      <p:grpSpPr>
        <a:xfrm>
          <a:off x="0" y="0"/>
          <a:ext cx="0" cy="0"/>
          <a:chOff x="0" y="0"/>
          <a:chExt cx="0" cy="0"/>
        </a:xfrm>
      </p:grpSpPr>
      <p:sp>
        <p:nvSpPr>
          <p:cNvPr id="984" name="Google Shape;984;p41"/>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985" name="Shape 985"/>
        <p:cNvGrpSpPr/>
        <p:nvPr/>
      </p:nvGrpSpPr>
      <p:grpSpPr>
        <a:xfrm>
          <a:off x="0" y="0"/>
          <a:ext cx="0" cy="0"/>
          <a:chOff x="0" y="0"/>
          <a:chExt cx="0" cy="0"/>
        </a:xfrm>
      </p:grpSpPr>
      <p:sp>
        <p:nvSpPr>
          <p:cNvPr id="986" name="Google Shape;986;p42"/>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87" name="Google Shape;987;p42"/>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988" name="Shape 988"/>
        <p:cNvGrpSpPr/>
        <p:nvPr/>
      </p:nvGrpSpPr>
      <p:grpSpPr>
        <a:xfrm>
          <a:off x="0" y="0"/>
          <a:ext cx="0" cy="0"/>
          <a:chOff x="0" y="0"/>
          <a:chExt cx="0" cy="0"/>
        </a:xfrm>
      </p:grpSpPr>
      <p:sp>
        <p:nvSpPr>
          <p:cNvPr id="989" name="Google Shape;989;p43"/>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990" name="Shape 990"/>
        <p:cNvGrpSpPr/>
        <p:nvPr/>
      </p:nvGrpSpPr>
      <p:grpSpPr>
        <a:xfrm>
          <a:off x="0" y="0"/>
          <a:ext cx="0" cy="0"/>
          <a:chOff x="0" y="0"/>
          <a:chExt cx="0" cy="0"/>
        </a:xfrm>
      </p:grpSpPr>
      <p:sp>
        <p:nvSpPr>
          <p:cNvPr id="991" name="Google Shape;991;p44"/>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92" name="Google Shape;992;p44"/>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100"/>
              <a:buNone/>
              <a:defRPr sz="2100"/>
            </a:lvl1pPr>
            <a:lvl2pPr lvl="1" algn="ctr">
              <a:lnSpc>
                <a:spcPct val="100000"/>
              </a:lnSpc>
              <a:spcBef>
                <a:spcPts val="800"/>
              </a:spcBef>
              <a:spcAft>
                <a:spcPts val="0"/>
              </a:spcAft>
              <a:buSzPts val="2100"/>
              <a:buNone/>
              <a:defRPr sz="2100"/>
            </a:lvl2pPr>
            <a:lvl3pPr lvl="2" algn="ctr">
              <a:lnSpc>
                <a:spcPct val="100000"/>
              </a:lnSpc>
              <a:spcBef>
                <a:spcPts val="800"/>
              </a:spcBef>
              <a:spcAft>
                <a:spcPts val="0"/>
              </a:spcAft>
              <a:buSzPts val="2100"/>
              <a:buNone/>
              <a:defRPr sz="2100"/>
            </a:lvl3pPr>
            <a:lvl4pPr lvl="3" algn="ctr">
              <a:lnSpc>
                <a:spcPct val="100000"/>
              </a:lnSpc>
              <a:spcBef>
                <a:spcPts val="800"/>
              </a:spcBef>
              <a:spcAft>
                <a:spcPts val="0"/>
              </a:spcAft>
              <a:buSzPts val="2100"/>
              <a:buNone/>
              <a:defRPr sz="2100"/>
            </a:lvl4pPr>
            <a:lvl5pPr lvl="4" algn="ctr">
              <a:lnSpc>
                <a:spcPct val="100000"/>
              </a:lnSpc>
              <a:spcBef>
                <a:spcPts val="800"/>
              </a:spcBef>
              <a:spcAft>
                <a:spcPts val="0"/>
              </a:spcAft>
              <a:buSzPts val="2100"/>
              <a:buNone/>
              <a:defRPr sz="2100"/>
            </a:lvl5pPr>
            <a:lvl6pPr lvl="5" algn="ctr">
              <a:lnSpc>
                <a:spcPct val="100000"/>
              </a:lnSpc>
              <a:spcBef>
                <a:spcPts val="800"/>
              </a:spcBef>
              <a:spcAft>
                <a:spcPts val="0"/>
              </a:spcAft>
              <a:buSzPts val="2100"/>
              <a:buNone/>
              <a:defRPr sz="2100"/>
            </a:lvl6pPr>
            <a:lvl7pPr lvl="6" algn="ctr">
              <a:lnSpc>
                <a:spcPct val="100000"/>
              </a:lnSpc>
              <a:spcBef>
                <a:spcPts val="800"/>
              </a:spcBef>
              <a:spcAft>
                <a:spcPts val="0"/>
              </a:spcAft>
              <a:buSzPts val="2100"/>
              <a:buNone/>
              <a:defRPr sz="2100"/>
            </a:lvl7pPr>
            <a:lvl8pPr lvl="7" algn="ctr">
              <a:lnSpc>
                <a:spcPct val="100000"/>
              </a:lnSpc>
              <a:spcBef>
                <a:spcPts val="800"/>
              </a:spcBef>
              <a:spcAft>
                <a:spcPts val="0"/>
              </a:spcAft>
              <a:buSzPts val="2100"/>
              <a:buNone/>
              <a:defRPr sz="2100"/>
            </a:lvl8pPr>
            <a:lvl9pPr lvl="8" algn="ctr">
              <a:lnSpc>
                <a:spcPct val="100000"/>
              </a:lnSpc>
              <a:spcBef>
                <a:spcPts val="800"/>
              </a:spcBef>
              <a:spcAft>
                <a:spcPts val="0"/>
              </a:spcAft>
              <a:buSzPts val="2100"/>
              <a:buNone/>
              <a:defRPr sz="2100"/>
            </a:lvl9pPr>
          </a:lstStyle>
          <a:p/>
        </p:txBody>
      </p:sp>
      <p:sp>
        <p:nvSpPr>
          <p:cNvPr id="993" name="Google Shape;993;p44"/>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994" name="Shape 994"/>
        <p:cNvGrpSpPr/>
        <p:nvPr/>
      </p:nvGrpSpPr>
      <p:grpSpPr>
        <a:xfrm>
          <a:off x="0" y="0"/>
          <a:ext cx="0" cy="0"/>
          <a:chOff x="0" y="0"/>
          <a:chExt cx="0" cy="0"/>
        </a:xfrm>
      </p:grpSpPr>
      <p:sp>
        <p:nvSpPr>
          <p:cNvPr id="995" name="Google Shape;995;p45"/>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lnSpc>
                <a:spcPct val="100000"/>
              </a:lnSpc>
              <a:spcBef>
                <a:spcPts val="0"/>
              </a:spcBef>
              <a:spcAft>
                <a:spcPts val="0"/>
              </a:spcAft>
              <a:buSzPts val="1200"/>
              <a:buNone/>
              <a:defRPr/>
            </a:lvl1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996" name="Shape 996"/>
        <p:cNvGrpSpPr/>
        <p:nvPr/>
      </p:nvGrpSpPr>
      <p:grpSpPr>
        <a:xfrm>
          <a:off x="0" y="0"/>
          <a:ext cx="0" cy="0"/>
          <a:chOff x="0" y="0"/>
          <a:chExt cx="0" cy="0"/>
        </a:xfrm>
      </p:grpSpPr>
      <p:sp>
        <p:nvSpPr>
          <p:cNvPr id="997" name="Google Shape;997;p4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98" name="Google Shape;998;p46"/>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04800" lvl="0" marL="457200" algn="ctr">
              <a:spcBef>
                <a:spcPts val="0"/>
              </a:spcBef>
              <a:spcAft>
                <a:spcPts val="0"/>
              </a:spcAft>
              <a:buSzPts val="1200"/>
              <a:buChar char="●"/>
              <a:defRPr/>
            </a:lvl1pPr>
            <a:lvl2pPr indent="-304800" lvl="1" marL="914400" algn="ctr">
              <a:spcBef>
                <a:spcPts val="800"/>
              </a:spcBef>
              <a:spcAft>
                <a:spcPts val="0"/>
              </a:spcAft>
              <a:buSzPts val="1200"/>
              <a:buChar char="○"/>
              <a:defRPr/>
            </a:lvl2pPr>
            <a:lvl3pPr indent="-304800" lvl="2" marL="1371600" algn="ctr">
              <a:spcBef>
                <a:spcPts val="800"/>
              </a:spcBef>
              <a:spcAft>
                <a:spcPts val="0"/>
              </a:spcAft>
              <a:buSzPts val="1200"/>
              <a:buChar char="■"/>
              <a:defRPr/>
            </a:lvl3pPr>
            <a:lvl4pPr indent="-304800" lvl="3" marL="1828800" algn="ctr">
              <a:spcBef>
                <a:spcPts val="800"/>
              </a:spcBef>
              <a:spcAft>
                <a:spcPts val="0"/>
              </a:spcAft>
              <a:buSzPts val="1200"/>
              <a:buChar char="●"/>
              <a:defRPr/>
            </a:lvl4pPr>
            <a:lvl5pPr indent="-304800" lvl="4" marL="2286000" algn="ctr">
              <a:spcBef>
                <a:spcPts val="800"/>
              </a:spcBef>
              <a:spcAft>
                <a:spcPts val="0"/>
              </a:spcAft>
              <a:buSzPts val="1200"/>
              <a:buChar char="○"/>
              <a:defRPr/>
            </a:lvl5pPr>
            <a:lvl6pPr indent="-304800" lvl="5" marL="2743200" algn="ctr">
              <a:spcBef>
                <a:spcPts val="800"/>
              </a:spcBef>
              <a:spcAft>
                <a:spcPts val="0"/>
              </a:spcAft>
              <a:buSzPts val="1200"/>
              <a:buChar char="■"/>
              <a:defRPr/>
            </a:lvl6pPr>
            <a:lvl7pPr indent="-304800" lvl="6" marL="3200400" algn="ctr">
              <a:spcBef>
                <a:spcPts val="800"/>
              </a:spcBef>
              <a:spcAft>
                <a:spcPts val="0"/>
              </a:spcAft>
              <a:buSzPts val="1200"/>
              <a:buChar char="●"/>
              <a:defRPr/>
            </a:lvl7pPr>
            <a:lvl8pPr indent="-304800" lvl="7" marL="3657600" algn="ctr">
              <a:spcBef>
                <a:spcPts val="800"/>
              </a:spcBef>
              <a:spcAft>
                <a:spcPts val="0"/>
              </a:spcAft>
              <a:buSzPts val="1200"/>
              <a:buChar char="○"/>
              <a:defRPr/>
            </a:lvl8pPr>
            <a:lvl9pPr indent="-304800" lvl="8" marL="4114800" algn="ctr">
              <a:spcBef>
                <a:spcPts val="800"/>
              </a:spcBef>
              <a:spcAft>
                <a:spcPts val="800"/>
              </a:spcAft>
              <a:buSzPts val="12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99" name="Shape 999"/>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000" name="Shape 1000"/>
        <p:cNvGrpSpPr/>
        <p:nvPr/>
      </p:nvGrpSpPr>
      <p:grpSpPr>
        <a:xfrm>
          <a:off x="0" y="0"/>
          <a:ext cx="0" cy="0"/>
          <a:chOff x="0" y="0"/>
          <a:chExt cx="0" cy="0"/>
        </a:xfrm>
      </p:grpSpPr>
      <p:sp>
        <p:nvSpPr>
          <p:cNvPr id="1001" name="Google Shape;1001;p48"/>
          <p:cNvSpPr txBox="1"/>
          <p:nvPr>
            <p:ph type="title"/>
          </p:nvPr>
        </p:nvSpPr>
        <p:spPr>
          <a:xfrm>
            <a:off x="677325" y="1832775"/>
            <a:ext cx="3217200" cy="1484100"/>
          </a:xfrm>
          <a:prstGeom prst="rect">
            <a:avLst/>
          </a:prstGeom>
        </p:spPr>
        <p:txBody>
          <a:bodyPr anchorCtr="0" anchor="ctr" bIns="91425" lIns="91425" spcFirstLastPara="1" rIns="91425" wrap="square" tIns="91425">
            <a:spAutoFit/>
          </a:bodyPr>
          <a:lstStyle>
            <a:lvl1pPr lvl="0">
              <a:spcBef>
                <a:spcPts val="0"/>
              </a:spcBef>
              <a:spcAft>
                <a:spcPts val="0"/>
              </a:spcAft>
              <a:buSzPts val="4200"/>
              <a:buNone/>
              <a:defRPr sz="42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02" name="Google Shape;1002;p48"/>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03" name="Google Shape;1003;p48"/>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04" name="Google Shape;1004;p48"/>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05" name="Google Shape;1005;p48"/>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06" name="Google Shape;1006;p48"/>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07" name="Google Shape;1007;p48"/>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1008" name="Shape 1008"/>
        <p:cNvGrpSpPr/>
        <p:nvPr/>
      </p:nvGrpSpPr>
      <p:grpSpPr>
        <a:xfrm>
          <a:off x="0" y="0"/>
          <a:ext cx="0" cy="0"/>
          <a:chOff x="0" y="0"/>
          <a:chExt cx="0" cy="0"/>
        </a:xfrm>
      </p:grpSpPr>
      <p:sp>
        <p:nvSpPr>
          <p:cNvPr id="1009" name="Google Shape;1009;p4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10" name="Google Shape;1010;p49"/>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11" name="Google Shape;1011;p49"/>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1012" name="Shape 1012"/>
        <p:cNvGrpSpPr/>
        <p:nvPr/>
      </p:nvGrpSpPr>
      <p:grpSpPr>
        <a:xfrm>
          <a:off x="0" y="0"/>
          <a:ext cx="0" cy="0"/>
          <a:chOff x="0" y="0"/>
          <a:chExt cx="0" cy="0"/>
        </a:xfrm>
      </p:grpSpPr>
      <p:sp>
        <p:nvSpPr>
          <p:cNvPr id="1013" name="Google Shape;1013;p50"/>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14" name="Google Shape;1014;p50"/>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15" name="Google Shape;1015;p50"/>
          <p:cNvSpPr txBox="1"/>
          <p:nvPr>
            <p:ph idx="2" type="body"/>
          </p:nvPr>
        </p:nvSpPr>
        <p:spPr>
          <a:xfrm>
            <a:off x="5048000" y="2237788"/>
            <a:ext cx="36198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16" name="Google Shape;1016;p50"/>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17" name="Google Shape;1017;p50"/>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1018" name="Shape 1018"/>
        <p:cNvGrpSpPr/>
        <p:nvPr/>
      </p:nvGrpSpPr>
      <p:grpSpPr>
        <a:xfrm>
          <a:off x="0" y="0"/>
          <a:ext cx="0" cy="0"/>
          <a:chOff x="0" y="0"/>
          <a:chExt cx="0" cy="0"/>
        </a:xfrm>
      </p:grpSpPr>
      <p:sp>
        <p:nvSpPr>
          <p:cNvPr id="1019" name="Google Shape;1019;p51"/>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20" name="Google Shape;1020;p51"/>
          <p:cNvSpPr txBox="1"/>
          <p:nvPr>
            <p:ph idx="2" type="body"/>
          </p:nvPr>
        </p:nvSpPr>
        <p:spPr>
          <a:xfrm>
            <a:off x="334772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21" name="Google Shape;1021;p51"/>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22" name="Google Shape;1022;p51"/>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23" name="Google Shape;1023;p51"/>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24" name="Google Shape;1024;p51"/>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800"/>
              </a:spcBef>
              <a:spcAft>
                <a:spcPts val="0"/>
              </a:spcAft>
              <a:buSzPts val="2000"/>
              <a:buNone/>
              <a:defRPr sz="2000"/>
            </a:lvl2pPr>
            <a:lvl3pPr lvl="2">
              <a:lnSpc>
                <a:spcPct val="100000"/>
              </a:lnSpc>
              <a:spcBef>
                <a:spcPts val="800"/>
              </a:spcBef>
              <a:spcAft>
                <a:spcPts val="0"/>
              </a:spcAft>
              <a:buSzPts val="2000"/>
              <a:buNone/>
              <a:defRPr sz="2000"/>
            </a:lvl3pPr>
            <a:lvl4pPr lvl="3">
              <a:lnSpc>
                <a:spcPct val="100000"/>
              </a:lnSpc>
              <a:spcBef>
                <a:spcPts val="800"/>
              </a:spcBef>
              <a:spcAft>
                <a:spcPts val="0"/>
              </a:spcAft>
              <a:buSzPts val="2000"/>
              <a:buNone/>
              <a:defRPr sz="2000"/>
            </a:lvl4pPr>
            <a:lvl5pPr lvl="4">
              <a:lnSpc>
                <a:spcPct val="100000"/>
              </a:lnSpc>
              <a:spcBef>
                <a:spcPts val="800"/>
              </a:spcBef>
              <a:spcAft>
                <a:spcPts val="0"/>
              </a:spcAft>
              <a:buSzPts val="2000"/>
              <a:buNone/>
              <a:defRPr sz="2000"/>
            </a:lvl5pPr>
            <a:lvl6pPr lvl="5">
              <a:lnSpc>
                <a:spcPct val="100000"/>
              </a:lnSpc>
              <a:spcBef>
                <a:spcPts val="800"/>
              </a:spcBef>
              <a:spcAft>
                <a:spcPts val="0"/>
              </a:spcAft>
              <a:buSzPts val="2000"/>
              <a:buNone/>
              <a:defRPr sz="2000"/>
            </a:lvl6pPr>
            <a:lvl7pPr lvl="6">
              <a:lnSpc>
                <a:spcPct val="100000"/>
              </a:lnSpc>
              <a:spcBef>
                <a:spcPts val="800"/>
              </a:spcBef>
              <a:spcAft>
                <a:spcPts val="0"/>
              </a:spcAft>
              <a:buSzPts val="2000"/>
              <a:buNone/>
              <a:defRPr sz="2000"/>
            </a:lvl7pPr>
            <a:lvl8pPr lvl="7">
              <a:lnSpc>
                <a:spcPct val="100000"/>
              </a:lnSpc>
              <a:spcBef>
                <a:spcPts val="800"/>
              </a:spcBef>
              <a:spcAft>
                <a:spcPts val="0"/>
              </a:spcAft>
              <a:buSzPts val="2000"/>
              <a:buNone/>
              <a:defRPr sz="2000"/>
            </a:lvl8pPr>
            <a:lvl9pPr lvl="8">
              <a:lnSpc>
                <a:spcPct val="100000"/>
              </a:lnSpc>
              <a:spcBef>
                <a:spcPts val="800"/>
              </a:spcBef>
              <a:spcAft>
                <a:spcPts val="0"/>
              </a:spcAft>
              <a:buSzPts val="2000"/>
              <a:buNone/>
              <a:defRPr sz="2000"/>
            </a:lvl9pPr>
          </a:lstStyle>
          <a:p/>
        </p:txBody>
      </p:sp>
      <p:sp>
        <p:nvSpPr>
          <p:cNvPr id="1025" name="Google Shape;1025;p51"/>
          <p:cNvSpPr txBox="1"/>
          <p:nvPr>
            <p:ph idx="6" type="body"/>
          </p:nvPr>
        </p:nvSpPr>
        <p:spPr>
          <a:xfrm>
            <a:off x="6212275" y="2417500"/>
            <a:ext cx="2455500" cy="23736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1026" name="Shape 1026"/>
        <p:cNvGrpSpPr/>
        <p:nvPr/>
      </p:nvGrpSpPr>
      <p:grpSpPr>
        <a:xfrm>
          <a:off x="0" y="0"/>
          <a:ext cx="0" cy="0"/>
          <a:chOff x="0" y="0"/>
          <a:chExt cx="0" cy="0"/>
        </a:xfrm>
      </p:grpSpPr>
      <p:sp>
        <p:nvSpPr>
          <p:cNvPr id="1027" name="Google Shape;1027;p52"/>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28" name="Google Shape;1028;p52"/>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1029" name="Shape 1029"/>
        <p:cNvGrpSpPr/>
        <p:nvPr/>
      </p:nvGrpSpPr>
      <p:grpSpPr>
        <a:xfrm>
          <a:off x="0" y="0"/>
          <a:ext cx="0" cy="0"/>
          <a:chOff x="0" y="0"/>
          <a:chExt cx="0" cy="0"/>
        </a:xfrm>
      </p:grpSpPr>
      <p:sp>
        <p:nvSpPr>
          <p:cNvPr id="1030" name="Google Shape;1030;p53"/>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31" name="Google Shape;1031;p53"/>
          <p:cNvSpPr/>
          <p:nvPr>
            <p:ph idx="2" type="pic"/>
          </p:nvPr>
        </p:nvSpPr>
        <p:spPr>
          <a:xfrm>
            <a:off x="4804825" y="1133300"/>
            <a:ext cx="4027500" cy="2392800"/>
          </a:xfrm>
          <a:prstGeom prst="rect">
            <a:avLst/>
          </a:prstGeom>
          <a:noFill/>
          <a:ln>
            <a:noFill/>
          </a:ln>
        </p:spPr>
      </p:sp>
      <p:sp>
        <p:nvSpPr>
          <p:cNvPr id="1032" name="Google Shape;1032;p53"/>
          <p:cNvSpPr/>
          <p:nvPr>
            <p:ph idx="3" type="pic"/>
          </p:nvPr>
        </p:nvSpPr>
        <p:spPr>
          <a:xfrm>
            <a:off x="311725" y="1133300"/>
            <a:ext cx="4027500" cy="2392800"/>
          </a:xfrm>
          <a:prstGeom prst="rect">
            <a:avLst/>
          </a:prstGeom>
          <a:noFill/>
          <a:ln>
            <a:noFill/>
          </a:ln>
        </p:spPr>
      </p:sp>
      <p:sp>
        <p:nvSpPr>
          <p:cNvPr id="1033" name="Google Shape;1033;p53"/>
          <p:cNvSpPr txBox="1"/>
          <p:nvPr>
            <p:ph idx="4" type="body"/>
          </p:nvPr>
        </p:nvSpPr>
        <p:spPr>
          <a:xfrm>
            <a:off x="4804825"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34" name="Google Shape;1034;p53"/>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35" name="Google Shape;1035;p53"/>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
        <p:nvSpPr>
          <p:cNvPr id="1036" name="Google Shape;1036;p53"/>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1037" name="Shape 1037"/>
        <p:cNvGrpSpPr/>
        <p:nvPr/>
      </p:nvGrpSpPr>
      <p:grpSpPr>
        <a:xfrm>
          <a:off x="0" y="0"/>
          <a:ext cx="0" cy="0"/>
          <a:chOff x="0" y="0"/>
          <a:chExt cx="0" cy="0"/>
        </a:xfrm>
      </p:grpSpPr>
      <p:sp>
        <p:nvSpPr>
          <p:cNvPr id="1038" name="Google Shape;1038;p54"/>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39" name="Google Shape;1039;p54"/>
          <p:cNvSpPr/>
          <p:nvPr>
            <p:ph idx="2" type="pic"/>
          </p:nvPr>
        </p:nvSpPr>
        <p:spPr>
          <a:xfrm>
            <a:off x="6205225" y="1128325"/>
            <a:ext cx="2627100" cy="2273100"/>
          </a:xfrm>
          <a:prstGeom prst="rect">
            <a:avLst/>
          </a:prstGeom>
          <a:noFill/>
          <a:ln>
            <a:noFill/>
          </a:ln>
        </p:spPr>
      </p:sp>
      <p:sp>
        <p:nvSpPr>
          <p:cNvPr id="1040" name="Google Shape;1040;p54"/>
          <p:cNvSpPr/>
          <p:nvPr>
            <p:ph idx="3" type="pic"/>
          </p:nvPr>
        </p:nvSpPr>
        <p:spPr>
          <a:xfrm>
            <a:off x="311725" y="1128325"/>
            <a:ext cx="2627100" cy="2273100"/>
          </a:xfrm>
          <a:prstGeom prst="rect">
            <a:avLst/>
          </a:prstGeom>
          <a:noFill/>
          <a:ln>
            <a:noFill/>
          </a:ln>
        </p:spPr>
      </p:sp>
      <p:sp>
        <p:nvSpPr>
          <p:cNvPr id="1041" name="Google Shape;1041;p54"/>
          <p:cNvSpPr txBox="1"/>
          <p:nvPr>
            <p:ph idx="4" type="body"/>
          </p:nvPr>
        </p:nvSpPr>
        <p:spPr>
          <a:xfrm>
            <a:off x="6205225"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42" name="Google Shape;1042;p54"/>
          <p:cNvSpPr/>
          <p:nvPr>
            <p:ph idx="5" type="pic"/>
          </p:nvPr>
        </p:nvSpPr>
        <p:spPr>
          <a:xfrm>
            <a:off x="3255250" y="1128325"/>
            <a:ext cx="2627100" cy="2273100"/>
          </a:xfrm>
          <a:prstGeom prst="rect">
            <a:avLst/>
          </a:prstGeom>
          <a:noFill/>
          <a:ln>
            <a:noFill/>
          </a:ln>
        </p:spPr>
      </p:sp>
      <p:sp>
        <p:nvSpPr>
          <p:cNvPr id="1043" name="Google Shape;1043;p54"/>
          <p:cNvSpPr txBox="1"/>
          <p:nvPr>
            <p:ph idx="6" type="body"/>
          </p:nvPr>
        </p:nvSpPr>
        <p:spPr>
          <a:xfrm>
            <a:off x="325525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a:lvl1pPr>
            <a:lvl2pPr indent="-304800" lvl="1" marL="914400">
              <a:spcBef>
                <a:spcPts val="800"/>
              </a:spcBef>
              <a:spcAft>
                <a:spcPts val="0"/>
              </a:spcAft>
              <a:buSzPts val="1200"/>
              <a:buChar char="○"/>
              <a:defRPr/>
            </a:lvl2pPr>
            <a:lvl3pPr indent="-304800" lvl="2" marL="1371600">
              <a:spcBef>
                <a:spcPts val="800"/>
              </a:spcBef>
              <a:spcAft>
                <a:spcPts val="0"/>
              </a:spcAft>
              <a:buSzPts val="1200"/>
              <a:buChar char="■"/>
              <a:defRPr/>
            </a:lvl3pPr>
            <a:lvl4pPr indent="-304800" lvl="3" marL="1828800">
              <a:spcBef>
                <a:spcPts val="800"/>
              </a:spcBef>
              <a:spcAft>
                <a:spcPts val="0"/>
              </a:spcAft>
              <a:buSzPts val="1200"/>
              <a:buChar char="●"/>
              <a:defRPr/>
            </a:lvl4pPr>
            <a:lvl5pPr indent="-304800" lvl="4" marL="2286000">
              <a:spcBef>
                <a:spcPts val="800"/>
              </a:spcBef>
              <a:spcAft>
                <a:spcPts val="0"/>
              </a:spcAft>
              <a:buSzPts val="1200"/>
              <a:buChar char="○"/>
              <a:defRPr/>
            </a:lvl5pPr>
            <a:lvl6pPr indent="-304800" lvl="5" marL="2743200">
              <a:spcBef>
                <a:spcPts val="800"/>
              </a:spcBef>
              <a:spcAft>
                <a:spcPts val="0"/>
              </a:spcAft>
              <a:buSzPts val="1200"/>
              <a:buChar char="■"/>
              <a:defRPr/>
            </a:lvl6pPr>
            <a:lvl7pPr indent="-304800" lvl="6" marL="3200400">
              <a:spcBef>
                <a:spcPts val="800"/>
              </a:spcBef>
              <a:spcAft>
                <a:spcPts val="0"/>
              </a:spcAft>
              <a:buSzPts val="1200"/>
              <a:buChar char="●"/>
              <a:defRPr/>
            </a:lvl7pPr>
            <a:lvl8pPr indent="-304800" lvl="7" marL="3657600">
              <a:spcBef>
                <a:spcPts val="800"/>
              </a:spcBef>
              <a:spcAft>
                <a:spcPts val="0"/>
              </a:spcAft>
              <a:buSzPts val="1200"/>
              <a:buChar char="○"/>
              <a:defRPr/>
            </a:lvl8pPr>
            <a:lvl9pPr indent="-304800" lvl="8" marL="4114800">
              <a:spcBef>
                <a:spcPts val="800"/>
              </a:spcBef>
              <a:spcAft>
                <a:spcPts val="800"/>
              </a:spcAft>
              <a:buSzPts val="1200"/>
              <a:buChar char="■"/>
              <a:defRPr/>
            </a:lvl9pPr>
          </a:lstStyle>
          <a:p/>
        </p:txBody>
      </p:sp>
      <p:sp>
        <p:nvSpPr>
          <p:cNvPr id="1044" name="Google Shape;1044;p5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45" name="Google Shape;1045;p54"/>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
        <p:nvSpPr>
          <p:cNvPr id="1046" name="Google Shape;1046;p54"/>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
        <p:nvSpPr>
          <p:cNvPr id="1047" name="Google Shape;1047;p54"/>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a:lvl1pPr>
            <a:lvl2pPr lvl="1">
              <a:lnSpc>
                <a:spcPct val="100000"/>
              </a:lnSpc>
              <a:spcBef>
                <a:spcPts val="800"/>
              </a:spcBef>
              <a:spcAft>
                <a:spcPts val="0"/>
              </a:spcAft>
              <a:buSzPts val="1800"/>
              <a:buNone/>
              <a:defRPr sz="1800"/>
            </a:lvl2pPr>
            <a:lvl3pPr lvl="2">
              <a:lnSpc>
                <a:spcPct val="100000"/>
              </a:lnSpc>
              <a:spcBef>
                <a:spcPts val="800"/>
              </a:spcBef>
              <a:spcAft>
                <a:spcPts val="0"/>
              </a:spcAft>
              <a:buSzPts val="1800"/>
              <a:buNone/>
              <a:defRPr sz="1800"/>
            </a:lvl3pPr>
            <a:lvl4pPr lvl="3">
              <a:lnSpc>
                <a:spcPct val="100000"/>
              </a:lnSpc>
              <a:spcBef>
                <a:spcPts val="800"/>
              </a:spcBef>
              <a:spcAft>
                <a:spcPts val="0"/>
              </a:spcAft>
              <a:buSzPts val="1800"/>
              <a:buNone/>
              <a:defRPr sz="1800"/>
            </a:lvl4pPr>
            <a:lvl5pPr lvl="4">
              <a:lnSpc>
                <a:spcPct val="100000"/>
              </a:lnSpc>
              <a:spcBef>
                <a:spcPts val="800"/>
              </a:spcBef>
              <a:spcAft>
                <a:spcPts val="0"/>
              </a:spcAft>
              <a:buSzPts val="1800"/>
              <a:buNone/>
              <a:defRPr sz="1800"/>
            </a:lvl5pPr>
            <a:lvl6pPr lvl="5">
              <a:lnSpc>
                <a:spcPct val="100000"/>
              </a:lnSpc>
              <a:spcBef>
                <a:spcPts val="800"/>
              </a:spcBef>
              <a:spcAft>
                <a:spcPts val="0"/>
              </a:spcAft>
              <a:buSzPts val="1800"/>
              <a:buNone/>
              <a:defRPr sz="1800"/>
            </a:lvl6pPr>
            <a:lvl7pPr lvl="6">
              <a:lnSpc>
                <a:spcPct val="100000"/>
              </a:lnSpc>
              <a:spcBef>
                <a:spcPts val="800"/>
              </a:spcBef>
              <a:spcAft>
                <a:spcPts val="0"/>
              </a:spcAft>
              <a:buSzPts val="1800"/>
              <a:buNone/>
              <a:defRPr sz="1800"/>
            </a:lvl7pPr>
            <a:lvl8pPr lvl="7">
              <a:lnSpc>
                <a:spcPct val="100000"/>
              </a:lnSpc>
              <a:spcBef>
                <a:spcPts val="800"/>
              </a:spcBef>
              <a:spcAft>
                <a:spcPts val="0"/>
              </a:spcAft>
              <a:buSzPts val="1800"/>
              <a:buNone/>
              <a:defRPr sz="1800"/>
            </a:lvl8pPr>
            <a:lvl9pPr lvl="8">
              <a:lnSpc>
                <a:spcPct val="100000"/>
              </a:lnSpc>
              <a:spcBef>
                <a:spcPts val="800"/>
              </a:spcBef>
              <a:spcAft>
                <a:spcPts val="0"/>
              </a:spcAft>
              <a:buSzPts val="1800"/>
              <a:buNone/>
              <a:defRPr sz="18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1048" name="Shape 1048"/>
        <p:cNvGrpSpPr/>
        <p:nvPr/>
      </p:nvGrpSpPr>
      <p:grpSpPr>
        <a:xfrm>
          <a:off x="0" y="0"/>
          <a:ext cx="0" cy="0"/>
          <a:chOff x="0" y="0"/>
          <a:chExt cx="0" cy="0"/>
        </a:xfrm>
      </p:grpSpPr>
      <p:sp>
        <p:nvSpPr>
          <p:cNvPr id="1049" name="Google Shape;1049;p55"/>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1050" name="Shape 1050"/>
        <p:cNvGrpSpPr/>
        <p:nvPr/>
      </p:nvGrpSpPr>
      <p:grpSpPr>
        <a:xfrm>
          <a:off x="0" y="0"/>
          <a:ext cx="0" cy="0"/>
          <a:chOff x="0" y="0"/>
          <a:chExt cx="0" cy="0"/>
        </a:xfrm>
      </p:grpSpPr>
      <p:sp>
        <p:nvSpPr>
          <p:cNvPr id="1051" name="Google Shape;1051;p56"/>
          <p:cNvSpPr/>
          <p:nvPr>
            <p:ph idx="2" type="pic"/>
          </p:nvPr>
        </p:nvSpPr>
        <p:spPr>
          <a:xfrm>
            <a:off x="3389600" y="118913"/>
            <a:ext cx="1643700" cy="1535100"/>
          </a:xfrm>
          <a:prstGeom prst="rect">
            <a:avLst/>
          </a:prstGeom>
          <a:noFill/>
          <a:ln>
            <a:noFill/>
          </a:ln>
        </p:spPr>
      </p:sp>
      <p:sp>
        <p:nvSpPr>
          <p:cNvPr id="1052" name="Google Shape;1052;p56"/>
          <p:cNvSpPr/>
          <p:nvPr>
            <p:ph idx="3" type="pic"/>
          </p:nvPr>
        </p:nvSpPr>
        <p:spPr>
          <a:xfrm>
            <a:off x="5195935" y="118913"/>
            <a:ext cx="1643700" cy="1535100"/>
          </a:xfrm>
          <a:prstGeom prst="rect">
            <a:avLst/>
          </a:prstGeom>
          <a:noFill/>
          <a:ln>
            <a:noFill/>
          </a:ln>
        </p:spPr>
      </p:sp>
      <p:sp>
        <p:nvSpPr>
          <p:cNvPr id="1053" name="Google Shape;1053;p56"/>
          <p:cNvSpPr/>
          <p:nvPr>
            <p:ph idx="4" type="pic"/>
          </p:nvPr>
        </p:nvSpPr>
        <p:spPr>
          <a:xfrm>
            <a:off x="7002270" y="118913"/>
            <a:ext cx="1643700" cy="1535100"/>
          </a:xfrm>
          <a:prstGeom prst="rect">
            <a:avLst/>
          </a:prstGeom>
          <a:noFill/>
          <a:ln>
            <a:noFill/>
          </a:ln>
        </p:spPr>
      </p:sp>
      <p:sp>
        <p:nvSpPr>
          <p:cNvPr id="1054" name="Google Shape;1054;p56"/>
          <p:cNvSpPr/>
          <p:nvPr>
            <p:ph idx="5" type="pic"/>
          </p:nvPr>
        </p:nvSpPr>
        <p:spPr>
          <a:xfrm>
            <a:off x="3389588" y="1804212"/>
            <a:ext cx="1643700" cy="1535100"/>
          </a:xfrm>
          <a:prstGeom prst="rect">
            <a:avLst/>
          </a:prstGeom>
          <a:noFill/>
          <a:ln>
            <a:noFill/>
          </a:ln>
        </p:spPr>
      </p:sp>
      <p:sp>
        <p:nvSpPr>
          <p:cNvPr id="1055" name="Google Shape;1055;p56"/>
          <p:cNvSpPr/>
          <p:nvPr>
            <p:ph idx="6" type="pic"/>
          </p:nvPr>
        </p:nvSpPr>
        <p:spPr>
          <a:xfrm>
            <a:off x="5195922" y="1804212"/>
            <a:ext cx="1643700" cy="1535100"/>
          </a:xfrm>
          <a:prstGeom prst="rect">
            <a:avLst/>
          </a:prstGeom>
          <a:noFill/>
          <a:ln>
            <a:noFill/>
          </a:ln>
        </p:spPr>
      </p:sp>
      <p:sp>
        <p:nvSpPr>
          <p:cNvPr id="1056" name="Google Shape;1056;p56"/>
          <p:cNvSpPr/>
          <p:nvPr>
            <p:ph idx="7" type="pic"/>
          </p:nvPr>
        </p:nvSpPr>
        <p:spPr>
          <a:xfrm>
            <a:off x="7002257" y="1804212"/>
            <a:ext cx="1643700" cy="1535100"/>
          </a:xfrm>
          <a:prstGeom prst="rect">
            <a:avLst/>
          </a:prstGeom>
          <a:noFill/>
          <a:ln>
            <a:noFill/>
          </a:ln>
        </p:spPr>
      </p:sp>
      <p:sp>
        <p:nvSpPr>
          <p:cNvPr id="1057" name="Google Shape;1057;p56"/>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058" name="Google Shape;1058;p56"/>
          <p:cNvSpPr/>
          <p:nvPr>
            <p:ph idx="8" type="pic"/>
          </p:nvPr>
        </p:nvSpPr>
        <p:spPr>
          <a:xfrm>
            <a:off x="3389588" y="3489487"/>
            <a:ext cx="1643700" cy="1535100"/>
          </a:xfrm>
          <a:prstGeom prst="rect">
            <a:avLst/>
          </a:prstGeom>
          <a:noFill/>
          <a:ln>
            <a:noFill/>
          </a:ln>
        </p:spPr>
      </p:sp>
      <p:sp>
        <p:nvSpPr>
          <p:cNvPr id="1059" name="Google Shape;1059;p56"/>
          <p:cNvSpPr/>
          <p:nvPr>
            <p:ph idx="9" type="pic"/>
          </p:nvPr>
        </p:nvSpPr>
        <p:spPr>
          <a:xfrm>
            <a:off x="5195922" y="3489487"/>
            <a:ext cx="1643700" cy="1535100"/>
          </a:xfrm>
          <a:prstGeom prst="rect">
            <a:avLst/>
          </a:prstGeom>
          <a:noFill/>
          <a:ln>
            <a:noFill/>
          </a:ln>
        </p:spPr>
      </p:sp>
      <p:sp>
        <p:nvSpPr>
          <p:cNvPr id="1060" name="Google Shape;1060;p56"/>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theme" Target="../theme/theme3.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228600" y="1452125"/>
            <a:ext cx="5760600" cy="3460200"/>
          </a:xfrm>
          <a:prstGeom prst="rect">
            <a:avLst/>
          </a:prstGeom>
          <a:noFill/>
          <a:ln>
            <a:noFill/>
          </a:ln>
        </p:spPr>
        <p:txBody>
          <a:bodyPr anchorCtr="0" anchor="t" bIns="91425" lIns="91425" spcFirstLastPara="1" rIns="91425" wrap="square" tIns="91425">
            <a:spAutoFit/>
          </a:bodyPr>
          <a:lstStyle>
            <a:lvl1pPr indent="-304800" lvl="0" marL="457200">
              <a:lnSpc>
                <a:spcPct val="115000"/>
              </a:lnSpc>
              <a:spcBef>
                <a:spcPts val="0"/>
              </a:spcBef>
              <a:spcAft>
                <a:spcPts val="0"/>
              </a:spcAft>
              <a:buClr>
                <a:schemeClr val="lt1"/>
              </a:buClr>
              <a:buSzPts val="1200"/>
              <a:buFont typeface="Manrope"/>
              <a:buChar char="●"/>
              <a:defRPr sz="1200">
                <a:solidFill>
                  <a:schemeClr val="lt1"/>
                </a:solidFill>
                <a:latin typeface="Manrope"/>
                <a:ea typeface="Manrope"/>
                <a:cs typeface="Manrope"/>
                <a:sym typeface="Manrope"/>
              </a:defRPr>
            </a:lvl1pPr>
            <a:lvl2pPr indent="-304800" lvl="1" marL="9144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2pPr>
            <a:lvl3pPr indent="-304800" lvl="2" marL="13716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3pPr>
            <a:lvl4pPr indent="-304800" lvl="3" marL="18288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4pPr>
            <a:lvl5pPr indent="-304800" lvl="4" marL="22860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5pPr>
            <a:lvl6pPr indent="-304800" lvl="5" marL="27432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6pPr>
            <a:lvl7pPr indent="-304800" lvl="6" marL="32004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7pPr>
            <a:lvl8pPr indent="-304800" lvl="7" marL="3657600">
              <a:lnSpc>
                <a:spcPct val="115000"/>
              </a:lnSpc>
              <a:spcBef>
                <a:spcPts val="800"/>
              </a:spcBef>
              <a:spcAft>
                <a:spcPts val="0"/>
              </a:spcAft>
              <a:buClr>
                <a:schemeClr val="lt1"/>
              </a:buClr>
              <a:buSzPts val="1200"/>
              <a:buFont typeface="Manrope"/>
              <a:buChar char="○"/>
              <a:defRPr sz="1200">
                <a:solidFill>
                  <a:schemeClr val="lt1"/>
                </a:solidFill>
                <a:latin typeface="Manrope"/>
                <a:ea typeface="Manrope"/>
                <a:cs typeface="Manrope"/>
                <a:sym typeface="Manrope"/>
              </a:defRPr>
            </a:lvl8pPr>
            <a:lvl9pPr indent="-304800" lvl="8" marL="4114800">
              <a:lnSpc>
                <a:spcPct val="115000"/>
              </a:lnSpc>
              <a:spcBef>
                <a:spcPts val="800"/>
              </a:spcBef>
              <a:spcAft>
                <a:spcPts val="800"/>
              </a:spcAft>
              <a:buClr>
                <a:schemeClr val="lt1"/>
              </a:buClr>
              <a:buSzPts val="1200"/>
              <a:buFont typeface="Manrope"/>
              <a:buChar char="■"/>
              <a:defRPr sz="1200">
                <a:solidFill>
                  <a:schemeClr val="lt1"/>
                </a:solidFill>
                <a:latin typeface="Manrope"/>
                <a:ea typeface="Manrope"/>
                <a:cs typeface="Manrope"/>
                <a:sym typeface="Manrope"/>
              </a:defRPr>
            </a:lvl9pPr>
          </a:lstStyle>
          <a:p/>
        </p:txBody>
      </p:sp>
      <p:sp>
        <p:nvSpPr>
          <p:cNvPr id="52" name="Google Shape;52;p13"/>
          <p:cNvSpPr txBox="1"/>
          <p:nvPr>
            <p:ph type="title"/>
          </p:nvPr>
        </p:nvSpPr>
        <p:spPr>
          <a:xfrm>
            <a:off x="228600" y="369300"/>
            <a:ext cx="6480300" cy="587700"/>
          </a:xfrm>
          <a:prstGeom prst="rect">
            <a:avLst/>
          </a:prstGeom>
          <a:noFill/>
          <a:ln>
            <a:noFill/>
          </a:ln>
        </p:spPr>
        <p:txBody>
          <a:bodyPr anchorCtr="0" anchor="t" bIns="91425" lIns="91425" spcFirstLastPara="1" rIns="91425" wrap="square" tIns="91425">
            <a:spAutoFit/>
          </a:bodyPr>
          <a:lstStyle>
            <a:lvl1pPr lvl="0">
              <a:lnSpc>
                <a:spcPct val="90000"/>
              </a:lnSpc>
              <a:spcBef>
                <a:spcPts val="0"/>
              </a:spcBef>
              <a:spcAft>
                <a:spcPts val="0"/>
              </a:spcAft>
              <a:buClr>
                <a:schemeClr val="lt1"/>
              </a:buClr>
              <a:buSzPts val="3000"/>
              <a:buFont typeface="Arial"/>
              <a:buNone/>
              <a:defRPr b="1" sz="3000">
                <a:solidFill>
                  <a:schemeClr val="lt1"/>
                </a:solidFill>
                <a:latin typeface="Anton"/>
                <a:ea typeface="Anton"/>
                <a:cs typeface="Anton"/>
                <a:sym typeface="Anton"/>
              </a:defRPr>
            </a:lvl1pPr>
            <a:lvl2pPr lvl="1">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2pPr>
            <a:lvl3pPr lvl="2">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3pPr>
            <a:lvl4pPr lvl="3">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4pPr>
            <a:lvl5pPr lvl="4">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5pPr>
            <a:lvl6pPr lvl="5">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6pPr>
            <a:lvl7pPr lvl="6">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7pPr>
            <a:lvl8pPr lvl="7">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8pPr>
            <a:lvl9pPr lvl="8">
              <a:lnSpc>
                <a:spcPct val="115000"/>
              </a:lnSpc>
              <a:spcBef>
                <a:spcPts val="0"/>
              </a:spcBef>
              <a:spcAft>
                <a:spcPts val="0"/>
              </a:spcAft>
              <a:buClr>
                <a:schemeClr val="lt1"/>
              </a:buClr>
              <a:buSzPts val="3000"/>
              <a:buFont typeface="Arial"/>
              <a:buNone/>
              <a:defRPr sz="3000">
                <a:solidFill>
                  <a:schemeClr val="lt1"/>
                </a:solidFill>
                <a:latin typeface="Anton"/>
                <a:ea typeface="Anton"/>
                <a:cs typeface="Anton"/>
                <a:sym typeface="Anton"/>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 Id="rId3" Type="http://schemas.openxmlformats.org/officeDocument/2006/relationships/hyperlink" Target="https://www.slido.com/support/gsi/how-to-change-the-design" TargetMode="External"/><Relationship Id="rId4" Type="http://schemas.openxmlformats.org/officeDocument/2006/relationships/hyperlink" Target="https://www.sli.do/features-google-slides?interaction-type=V29yZENsb3Vk" TargetMode="External"/><Relationship Id="rId9"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hyperlink" Target="https://chrome.google.com/webstore/detail/slido/dhhclfjehmpacimcdknijodpjpmppkii" TargetMode="External"/><Relationship Id="rId7" Type="http://schemas.openxmlformats.org/officeDocument/2006/relationships/image" Target="../media/image13.png"/><Relationship Id="rId8" Type="http://schemas.openxmlformats.org/officeDocument/2006/relationships/hyperlink" Target="https://www.sli.do/features-google-slides?payload=eyJwb2xsVXVpZCI6IjQ1ZDkxNjQ0LWZlNzItNDM0Yy1hODBlLTlhYjYxMTI0MjI2YSIsInByZXNlbnRhdGlvbklkIjoiMUQtaDF5dU9yMTcwbTdaZTN3Z3c5ZllsVWlwN2pMd2N2LVZydE5GUnFmVW8iLCJzbGlkZUlkIjoiU0xJREVTX0FQSTM3OTQ1NzQ3OV8wIiwidGltZWxpbmUiOlt7InBvbGxRdWVzdGlvblV1aWQiOiJhMDQwYjRkZS1mNGNjLTRmODEtYWUyZC1iMWM3MDhjMDU4NjAiLCJzaG93UmVzdWx0cyI6dHJ1ZX1dLCJ0eXBlIjoiU2xpZG9Qb2xsIn0%3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1.xml"/><Relationship Id="rId3" Type="http://schemas.openxmlformats.org/officeDocument/2006/relationships/hyperlink" Target="https://www.slido.com/support/gsi/how-to-change-the-design" TargetMode="External"/><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hyperlink" Target="https://chrome.google.com/webstore/detail/slido/dhhclfjehmpacimcdknijodpjpmppkii" TargetMode="External"/><Relationship Id="rId7" Type="http://schemas.openxmlformats.org/officeDocument/2006/relationships/image" Target="../media/image13.png"/><Relationship Id="rId8" Type="http://schemas.openxmlformats.org/officeDocument/2006/relationships/hyperlink" Target="https://www.sli.do/features-google-slides?payload=eyJwb2xsVXVpZCI6ImQ1ZDQ4NTVmLWRmNjMtNDk2Ny1iODU2LWIyNmJkMDY2OWZhMCIsInByZXNlbnRhdGlvbklkIjoiMUQtaDF5dU9yMTcwbTdaZTN3Z3c5ZllsVWlwN2pMd2N2LVZydE5GUnFmVW8iLCJzbGlkZUlkIjoiU0xJREVTX0FQSTczNjA2OTExNl8wIiwidGltZWxpbmUiOlt7InBvbGxRdWVzdGlvblV1aWQiOiI0YWEzMzQ1Ny1iMjI4LTRiZmUtYjE5Mi01NzMzZTY0NjMyZjMiLCJzaG93Q29ycmVjdEFuc3dlcnMiOmZhbHNlLCJzaG93UmVzdWx0cyI6ZmFsc2V9LHsicG9sbFF1ZXN0aW9uVXVpZCI6IjRhYTMzNDU3LWIyMjgtNGJmZS1iMTkyLTU3MzNlNjQ2MzJmMyIsInNob3dDb3JyZWN0QW5zd2VycyI6dHJ1ZSwic2hvd1Jlc3VsdHMiOnRydWV9XSwidHlwZSI6IlNsaWRvUG9sbCJ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hyperlink" Target="https://www.slido.com/support/gsi/how-to-change-the-design" TargetMode="External"/><Relationship Id="rId4" Type="http://schemas.openxmlformats.org/officeDocument/2006/relationships/hyperlink" Target="https://chrome.google.com/webstore/detail/slido/dhhclfjehmpacimcdknijodpjpmppkii" TargetMode="External"/><Relationship Id="rId9"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hyperlink" Target="https://www.sli.do/features-google-slides?payload=eyJwb2xsVXVpZCI6ImUxODhmZGEyLWEyYTktNGY0Zi05OTk4LTVhNmU2MWEwZjRlMyIsInByZXNlbnRhdGlvbklkIjoiMUQtaDF5dU9yMTcwbTdaZTN3Z3c5ZllsVWlwN2pMd2N2LVZydE5GUnFmVW8iLCJzbGlkZUlkIjoiU0xJREVTX0FQSTE4MDc5NjkyMjJfMCIsInRpbWVsaW5lIjpbeyJzaG93UmVzdWx0cyI6ZmFsc2UsInNob3dDb3JyZWN0QW5zd2VycyI6ZmFsc2UsInBvbGxRdWVzdGlvblV1aWQiOiJiZjYzZjZlNy1kN2Q3LTQ3OGEtODdjOS01OTIzYWY3MjlmMmUifSx7InNob3dSZXN1bHRzIjp0cnVlLCJzaG93Q29ycmVjdEFuc3dlcnMiOnRydWUsInBvbGxRdWVzdGlvblV1aWQiOiJiZjYzZjZlNy1kN2Q3LTQ3OGEtODdjOS01OTIzYWY3MjlmMmUifV0sInR5cGUiOiJTbGlkb1BvbGwifQ%3D%3D" TargetMode="External"/><Relationship Id="rId7" Type="http://schemas.openxmlformats.org/officeDocument/2006/relationships/image" Target="../media/image6.png"/><Relationship Id="rId8" Type="http://schemas.openxmlformats.org/officeDocument/2006/relationships/hyperlink" Target="https://www.sli.do/features-google-slides?interaction-type=TXVsdGlwbGVDaG9pY2U%3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hyperlink" Target="https://www.slido.com/support/gsi/how-to-change-the-design" TargetMode="External"/><Relationship Id="rId4" Type="http://schemas.openxmlformats.org/officeDocument/2006/relationships/hyperlink" Target="https://www.sli.do/features-google-slides?interaction-type=UXVpeg%3D%3D" TargetMode="External"/><Relationship Id="rId9" Type="http://schemas.openxmlformats.org/officeDocument/2006/relationships/image" Target="../media/image6.png"/><Relationship Id="rId5" Type="http://schemas.openxmlformats.org/officeDocument/2006/relationships/image" Target="../media/image16.png"/><Relationship Id="rId6" Type="http://schemas.openxmlformats.org/officeDocument/2006/relationships/hyperlink" Target="https://chrome.google.com/webstore/detail/slido/dhhclfjehmpacimcdknijodpjpmppkii" TargetMode="External"/><Relationship Id="rId7" Type="http://schemas.openxmlformats.org/officeDocument/2006/relationships/image" Target="../media/image13.png"/><Relationship Id="rId8" Type="http://schemas.openxmlformats.org/officeDocument/2006/relationships/hyperlink" Target="https://www.sli.do/features-google-slides?payload=eyJwb2xsUXVlc3Rpb25VdWlkIjoiYTkzZmFlZmEtOTZhNi00YTA5LTkwNDgtZjFmYjRmOGZmZjk3IiwicG9sbFV1aWQiOiIzZGU0ZWZlZC05YzQwLTQxODgtOTlmMC1hYjljMDI0NDY1ZGUiLCJwcmVzZW50YXRpb25JZCI6IjFELWgxeXVPcjE3MG03WmUzd2d3OWZZbFVpcDdqTHdjdi1WcnRORlJxZlVvIiwic2xpZGVJZCI6IlNMSURFU19BUEkxODk5Nzc1ODczXzAiLCJ0aW1lbGluZSI6W3sic2NyZWVuIjoiUXVpekpvaW5pbmcifSx7InBvbGxRdWVzdGlvblV1aWQiOiJhOTNmYWVmYS05NmE2LTRhMDktOTA0OC1mMWZiNGY4ZmZmOTciLCJzaG93Q29ycmVjdEFuc3dlcnMiOmZhbHNlLCJzaG93UmVzdWx0cyI6ZmFsc2UsInZvdGluZ0xvY2tlZCI6ZmFsc2V9LHsicG9sbFF1ZXN0aW9uVXVpZCI6ImE5M2ZhZWZhLTk2YTYtNGEwOS05MDQ4LWYxZmI0ZjhmZmY5NyIsInNob3dDb3JyZWN0QW5zd2VycyI6ZmFsc2UsInNob3dSZXN1bHRzIjp0cnVlLCJ2b3RpbmdMb2NrZWQiOnRydWV9LHsicG9sbFF1ZXN0aW9uVXVpZCI6ImE5M2ZhZWZhLTk2YTYtNGEwOS05MDQ4LWYxZmI0ZjhmZmY5NyIsInNob3dDb3JyZWN0QW5zd2VycyI6dHJ1ZSwic2hvd1Jlc3VsdHMiOnRydWUsInZvdGluZ0xvY2tlZCI6dHJ1ZX0seyJwb2xsUXVlc3Rpb25VdWlkIjoiYTkzZmFlZmEtOTZhNi00YTA5LTkwNDgtZjFmYjRmOGZmZjk3Iiwic2NyZWVuIjoiUXVpekxlYWRlcmJvYXJkIiwic2hvd0NvcnJlY3RBbnN3ZXJzIjp0cnVlLCJzaG93UmVzdWx0cyI6dHJ1ZSwidm90aW5nTG9ja2VkIjp0cnVlfV0sInR5cGUiOiJTbGlkb1BvbGwifQ%3D%3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xml"/><Relationship Id="rId3" Type="http://schemas.openxmlformats.org/officeDocument/2006/relationships/hyperlink" Target="https://www.slido.com/support/gsi/how-to-change-the-design" TargetMode="External"/><Relationship Id="rId4" Type="http://schemas.openxmlformats.org/officeDocument/2006/relationships/hyperlink" Target="https://www.sli.do/features-google-slides?interaction-type=Sm9pbg%3D%3D" TargetMode="External"/><Relationship Id="rId9"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hyperlink" Target="https://chrome.google.com/webstore/detail/slido/dhhclfjehmpacimcdknijodpjpmppkii" TargetMode="External"/><Relationship Id="rId7" Type="http://schemas.openxmlformats.org/officeDocument/2006/relationships/image" Target="../media/image13.png"/><Relationship Id="rId8" Type="http://schemas.openxmlformats.org/officeDocument/2006/relationships/hyperlink" Target="https://www.sli.do/features-google-slides?payload=eyJwcmVzZW50YXRpb25JZCI6IjFELWgxeXVPcjE3MG03WmUzd2d3OWZZbFVpcDdqTHdjdi1WcnRORlJxZlVvIiwic2xpZGVJZCI6IlNMSURFU19BUEkxNzAwNzg5NjQyXzAiLCJ0eXBlIjoiU2xpZG9Kb2luaW5nIn0%3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 Id="rId3" Type="http://schemas.openxmlformats.org/officeDocument/2006/relationships/hyperlink" Target="https://www.slido.com/support/gsi/how-to-change-the-design" TargetMode="External"/><Relationship Id="rId4" Type="http://schemas.openxmlformats.org/officeDocument/2006/relationships/hyperlink" Target="https://www.sli.do/features-google-slides?interaction-type=UUE%3D" TargetMode="External"/><Relationship Id="rId9"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hyperlink" Target="https://chrome.google.com/webstore/detail/slido/dhhclfjehmpacimcdknijodpjpmppkii" TargetMode="External"/><Relationship Id="rId7" Type="http://schemas.openxmlformats.org/officeDocument/2006/relationships/image" Target="../media/image13.png"/><Relationship Id="rId8" Type="http://schemas.openxmlformats.org/officeDocument/2006/relationships/hyperlink" Target="https://www.sli.do/features-google-slides?payload=eyJwcmVzZW50YXRpb25JZCI6IjFELWgxeXVPcjE3MG03WmUzd2d3OWZZbFVpcDdqTHdjdi1WcnRORlJxZlVvIiwic2xpZGVJZCI6IlNMSURFU19BUEkxODU1Njg4NTg3XzAiLCJ0eXBlIjoiU2xpZG9RQSJ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57"/>
          <p:cNvSpPr txBox="1"/>
          <p:nvPr>
            <p:ph type="title"/>
          </p:nvPr>
        </p:nvSpPr>
        <p:spPr>
          <a:xfrm>
            <a:off x="1081850" y="1747609"/>
            <a:ext cx="6984900" cy="1694100"/>
          </a:xfrm>
          <a:prstGeom prst="rect">
            <a:avLst/>
          </a:prstGeom>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6000"/>
              <a:buNone/>
            </a:pPr>
            <a:r>
              <a:rPr lang="en" sz="8600"/>
              <a:t>PUISI </a:t>
            </a:r>
            <a:endParaRPr sz="8600"/>
          </a:p>
        </p:txBody>
      </p:sp>
      <p:sp>
        <p:nvSpPr>
          <p:cNvPr id="1066" name="Google Shape;1066;p57"/>
          <p:cNvSpPr txBox="1"/>
          <p:nvPr>
            <p:ph idx="2" type="title"/>
          </p:nvPr>
        </p:nvSpPr>
        <p:spPr>
          <a:xfrm rot="-53728">
            <a:off x="5548096" y="3228541"/>
            <a:ext cx="940615" cy="492662"/>
          </a:xfrm>
          <a:prstGeom prst="rect">
            <a:avLst/>
          </a:prstGeom>
        </p:spPr>
        <p:txBody>
          <a:bodyPr anchorCtr="0" anchor="ctr" bIns="91425" lIns="91425" spcFirstLastPara="1" rIns="91425" wrap="square" tIns="91425">
            <a:spAutoFit/>
          </a:bodyPr>
          <a:lstStyle/>
          <a:p>
            <a:pPr indent="0" lvl="0" marL="0" rtl="0" algn="ctr">
              <a:lnSpc>
                <a:spcPct val="100000"/>
              </a:lnSpc>
              <a:spcBef>
                <a:spcPts val="0"/>
              </a:spcBef>
              <a:spcAft>
                <a:spcPts val="0"/>
              </a:spcAft>
              <a:buSzPts val="1000"/>
              <a:buNone/>
            </a:pPr>
            <a:r>
              <a:rPr lang="en"/>
              <a:t>  Puisi Rakyat</a:t>
            </a:r>
            <a:endParaRPr/>
          </a:p>
        </p:txBody>
      </p:sp>
      <p:sp>
        <p:nvSpPr>
          <p:cNvPr id="1067" name="Google Shape;1067;p57"/>
          <p:cNvSpPr txBox="1"/>
          <p:nvPr>
            <p:ph idx="1" type="body"/>
          </p:nvPr>
        </p:nvSpPr>
        <p:spPr>
          <a:xfrm>
            <a:off x="2655375" y="4170725"/>
            <a:ext cx="3615000" cy="4659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1000"/>
              <a:buNone/>
            </a:pPr>
            <a:r>
              <a:rPr lang="en" sz="2300">
                <a:latin typeface="Manrope Medium"/>
                <a:ea typeface="Manrope Medium"/>
                <a:cs typeface="Manrope Medium"/>
                <a:sym typeface="Manrope Medium"/>
              </a:rPr>
              <a:t>Bahasa Indonesia</a:t>
            </a:r>
            <a:endParaRPr sz="2300">
              <a:latin typeface="Manrope Medium"/>
              <a:ea typeface="Manrope Medium"/>
              <a:cs typeface="Manrope Medium"/>
              <a:sym typeface="Manrope Medium"/>
            </a:endParaRPr>
          </a:p>
        </p:txBody>
      </p:sp>
      <p:sp>
        <p:nvSpPr>
          <p:cNvPr id="1068" name="Google Shape;1068;p57"/>
          <p:cNvSpPr txBox="1"/>
          <p:nvPr>
            <p:ph idx="3" type="title"/>
          </p:nvPr>
        </p:nvSpPr>
        <p:spPr>
          <a:xfrm rot="-555761">
            <a:off x="6594632" y="3130269"/>
            <a:ext cx="1047458" cy="301246"/>
          </a:xfrm>
          <a:prstGeom prst="rect">
            <a:avLst/>
          </a:prstGeom>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900"/>
              <a:buFont typeface="Arial"/>
              <a:buNone/>
            </a:pPr>
            <a:r>
              <a:rPr lang="en"/>
              <a:t>Majas</a:t>
            </a:r>
            <a:endParaRPr/>
          </a:p>
        </p:txBody>
      </p:sp>
      <p:sp>
        <p:nvSpPr>
          <p:cNvPr id="1069" name="Google Shape;1069;p57"/>
          <p:cNvSpPr txBox="1"/>
          <p:nvPr>
            <p:ph idx="4" type="subTitle"/>
          </p:nvPr>
        </p:nvSpPr>
        <p:spPr>
          <a:xfrm rot="-503039">
            <a:off x="2206578" y="1204399"/>
            <a:ext cx="2211838" cy="438184"/>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1300"/>
              <a:buNone/>
            </a:pPr>
            <a:r>
              <a:rPr lang="en"/>
              <a:t>Larik, Bait</a:t>
            </a:r>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86" name="Shape 1286"/>
        <p:cNvGrpSpPr/>
        <p:nvPr/>
      </p:nvGrpSpPr>
      <p:grpSpPr>
        <a:xfrm>
          <a:off x="0" y="0"/>
          <a:ext cx="0" cy="0"/>
          <a:chOff x="0" y="0"/>
          <a:chExt cx="0" cy="0"/>
        </a:xfrm>
      </p:grpSpPr>
      <p:sp>
        <p:nvSpPr>
          <p:cNvPr id="1287" name="Google Shape;1287;p66"/>
          <p:cNvSpPr/>
          <p:nvPr/>
        </p:nvSpPr>
        <p:spPr>
          <a:xfrm rot="5400000">
            <a:off x="7365228" y="0"/>
            <a:ext cx="1778700" cy="1778700"/>
          </a:xfrm>
          <a:prstGeom prst="diagStripe">
            <a:avLst>
              <a:gd fmla="val 50000" name="adj"/>
            </a:avLst>
          </a:prstGeom>
          <a:solidFill>
            <a:srgbClr val="EDFA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288" name="Google Shape;1288;p66"/>
          <p:cNvSpPr txBox="1"/>
          <p:nvPr/>
        </p:nvSpPr>
        <p:spPr>
          <a:xfrm rot="2700000">
            <a:off x="7215273" y="386217"/>
            <a:ext cx="2501461" cy="58378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98038"/>
                </a:solidFill>
                <a:latin typeface="Inter"/>
                <a:ea typeface="Inter"/>
                <a:cs typeface="Inter"/>
                <a:sym typeface="Inter"/>
              </a:rPr>
              <a:t>Do not edit</a:t>
            </a:r>
            <a:endParaRPr b="1" sz="1200">
              <a:solidFill>
                <a:srgbClr val="198038"/>
              </a:solidFill>
              <a:latin typeface="Inter"/>
              <a:ea typeface="Inter"/>
              <a:cs typeface="Inter"/>
              <a:sym typeface="Inter"/>
            </a:endParaRPr>
          </a:p>
          <a:p>
            <a:pPr indent="0" lvl="0" marL="0" rtl="0" algn="ctr">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val="tx"/>
                    </a:ext>
                  </a:extLst>
                </a:hlinkClick>
              </a:rPr>
              <a:t>How to change the design</a:t>
            </a:r>
            <a:endParaRPr sz="1200">
              <a:solidFill>
                <a:srgbClr val="198038"/>
              </a:solidFill>
              <a:latin typeface="Inter"/>
              <a:ea typeface="Inter"/>
              <a:cs typeface="Inter"/>
              <a:sym typeface="Inter"/>
            </a:endParaRPr>
          </a:p>
        </p:txBody>
      </p:sp>
      <p:pic>
        <p:nvPicPr>
          <p:cNvPr descr="poll-type-id" id="1289" name="Google Shape;1289;p66">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descr="title-id" id="1290" name="Google Shape;1290;p66"/>
          <p:cNvSpPr txBox="1"/>
          <p:nvPr/>
        </p:nvSpPr>
        <p:spPr>
          <a:xfrm>
            <a:off x="2334638" y="1320628"/>
            <a:ext cx="6364800" cy="175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Inter"/>
                <a:ea typeface="Inter"/>
                <a:cs typeface="Inter"/>
                <a:sym typeface="Inter"/>
              </a:rPr>
              <a:t>Apakah kalian sudah paham mengenai materi Puisi?</a:t>
            </a:r>
            <a:endParaRPr b="1" sz="3600">
              <a:solidFill>
                <a:srgbClr val="5B5B5B"/>
              </a:solidFill>
              <a:latin typeface="Inter"/>
              <a:ea typeface="Inter"/>
              <a:cs typeface="Inter"/>
              <a:sym typeface="Inter"/>
            </a:endParaRPr>
          </a:p>
        </p:txBody>
      </p:sp>
      <p:sp>
        <p:nvSpPr>
          <p:cNvPr id="1291" name="Google Shape;1291;p66"/>
          <p:cNvSpPr/>
          <p:nvPr/>
        </p:nvSpPr>
        <p:spPr>
          <a:xfrm>
            <a:off x="0" y="4365024"/>
            <a:ext cx="9144000" cy="778500"/>
          </a:xfrm>
          <a:prstGeom prst="rect">
            <a:avLst/>
          </a:prstGeom>
          <a:solidFill>
            <a:srgbClr val="1980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292" name="Google Shape;1292;p66"/>
          <p:cNvSpPr txBox="1"/>
          <p:nvPr/>
        </p:nvSpPr>
        <p:spPr>
          <a:xfrm>
            <a:off x="555866" y="4365024"/>
            <a:ext cx="6948300" cy="77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val="tx"/>
                    </a:ext>
                  </a:extLst>
                </a:hlinkClick>
              </a:rPr>
              <a:t>Chrome extension</a:t>
            </a:r>
            <a:endParaRPr sz="1200">
              <a:solidFill>
                <a:srgbClr val="FFFFFF"/>
              </a:solidFill>
              <a:latin typeface="Inter"/>
              <a:ea typeface="Inter"/>
              <a:cs typeface="Inter"/>
              <a:sym typeface="Inter"/>
            </a:endParaRPr>
          </a:p>
        </p:txBody>
      </p:sp>
      <p:pic>
        <p:nvPicPr>
          <p:cNvPr id="1293" name="Google Shape;1293;p66"/>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descr="logo-id" id="1294" name="Google Shape;1294;p66">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8" name="Shape 1298"/>
        <p:cNvGrpSpPr/>
        <p:nvPr/>
      </p:nvGrpSpPr>
      <p:grpSpPr>
        <a:xfrm>
          <a:off x="0" y="0"/>
          <a:ext cx="0" cy="0"/>
          <a:chOff x="0" y="0"/>
          <a:chExt cx="0" cy="0"/>
        </a:xfrm>
      </p:grpSpPr>
      <p:sp>
        <p:nvSpPr>
          <p:cNvPr id="1299" name="Google Shape;1299;p67"/>
          <p:cNvSpPr/>
          <p:nvPr/>
        </p:nvSpPr>
        <p:spPr>
          <a:xfrm rot="5400000">
            <a:off x="7365228" y="0"/>
            <a:ext cx="1778700" cy="1778700"/>
          </a:xfrm>
          <a:prstGeom prst="diagStripe">
            <a:avLst>
              <a:gd fmla="val 50000" name="adj"/>
            </a:avLst>
          </a:prstGeom>
          <a:solidFill>
            <a:srgbClr val="EDFA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300" name="Google Shape;1300;p67"/>
          <p:cNvSpPr txBox="1"/>
          <p:nvPr/>
        </p:nvSpPr>
        <p:spPr>
          <a:xfrm rot="2700000">
            <a:off x="7215273" y="386217"/>
            <a:ext cx="2501461" cy="58378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98038"/>
                </a:solidFill>
                <a:latin typeface="Inter"/>
                <a:ea typeface="Inter"/>
                <a:cs typeface="Inter"/>
                <a:sym typeface="Inter"/>
              </a:rPr>
              <a:t>Do not edit</a:t>
            </a:r>
            <a:endParaRPr b="1" sz="1200">
              <a:solidFill>
                <a:srgbClr val="198038"/>
              </a:solidFill>
              <a:latin typeface="Inter"/>
              <a:ea typeface="Inter"/>
              <a:cs typeface="Inter"/>
              <a:sym typeface="Inter"/>
            </a:endParaRPr>
          </a:p>
          <a:p>
            <a:pPr indent="0" lvl="0" marL="0" rtl="0" algn="ctr">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val="tx"/>
                    </a:ext>
                  </a:extLst>
                </a:hlinkClick>
              </a:rPr>
              <a:t>How to change the design</a:t>
            </a:r>
            <a:endParaRPr sz="1200">
              <a:solidFill>
                <a:srgbClr val="198038"/>
              </a:solidFill>
              <a:latin typeface="Inter"/>
              <a:ea typeface="Inter"/>
              <a:cs typeface="Inter"/>
              <a:sym typeface="Inter"/>
            </a:endParaRPr>
          </a:p>
        </p:txBody>
      </p:sp>
      <p:pic>
        <p:nvPicPr>
          <p:cNvPr descr="poll-type-id" id="1301" name="Google Shape;1301;p67">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descr="title-id" id="1302" name="Google Shape;1302;p67"/>
          <p:cNvSpPr txBox="1"/>
          <p:nvPr/>
        </p:nvSpPr>
        <p:spPr>
          <a:xfrm>
            <a:off x="2334638" y="1320628"/>
            <a:ext cx="6364800" cy="175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Inter"/>
                <a:ea typeface="Inter"/>
                <a:cs typeface="Inter"/>
                <a:sym typeface="Inter"/>
              </a:rPr>
              <a:t>Apa  saja jenis-jenis puisi berdasarkan zaman?</a:t>
            </a:r>
            <a:endParaRPr b="1" sz="3600">
              <a:solidFill>
                <a:srgbClr val="5B5B5B"/>
              </a:solidFill>
              <a:latin typeface="Inter"/>
              <a:ea typeface="Inter"/>
              <a:cs typeface="Inter"/>
              <a:sym typeface="Inter"/>
            </a:endParaRPr>
          </a:p>
        </p:txBody>
      </p:sp>
      <p:sp>
        <p:nvSpPr>
          <p:cNvPr id="1303" name="Google Shape;1303;p67"/>
          <p:cNvSpPr/>
          <p:nvPr/>
        </p:nvSpPr>
        <p:spPr>
          <a:xfrm>
            <a:off x="0" y="4365024"/>
            <a:ext cx="9144000" cy="778500"/>
          </a:xfrm>
          <a:prstGeom prst="rect">
            <a:avLst/>
          </a:prstGeom>
          <a:solidFill>
            <a:srgbClr val="1980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304" name="Google Shape;1304;p67"/>
          <p:cNvSpPr txBox="1"/>
          <p:nvPr/>
        </p:nvSpPr>
        <p:spPr>
          <a:xfrm>
            <a:off x="555866" y="4365024"/>
            <a:ext cx="6948300" cy="77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val="tx"/>
                    </a:ext>
                  </a:extLst>
                </a:hlinkClick>
              </a:rPr>
              <a:t>Chrome extension</a:t>
            </a:r>
            <a:endParaRPr sz="1200">
              <a:solidFill>
                <a:srgbClr val="FFFFFF"/>
              </a:solidFill>
              <a:latin typeface="Inter"/>
              <a:ea typeface="Inter"/>
              <a:cs typeface="Inter"/>
              <a:sym typeface="Inter"/>
            </a:endParaRPr>
          </a:p>
        </p:txBody>
      </p:sp>
      <p:pic>
        <p:nvPicPr>
          <p:cNvPr id="1305" name="Google Shape;1305;p67"/>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descr="logo-id" id="1306" name="Google Shape;1306;p67">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10" name="Shape 1310"/>
        <p:cNvGrpSpPr/>
        <p:nvPr/>
      </p:nvGrpSpPr>
      <p:grpSpPr>
        <a:xfrm>
          <a:off x="0" y="0"/>
          <a:ext cx="0" cy="0"/>
          <a:chOff x="0" y="0"/>
          <a:chExt cx="0" cy="0"/>
        </a:xfrm>
      </p:grpSpPr>
      <p:sp>
        <p:nvSpPr>
          <p:cNvPr id="1311" name="Google Shape;1311;p68"/>
          <p:cNvSpPr/>
          <p:nvPr/>
        </p:nvSpPr>
        <p:spPr>
          <a:xfrm rot="5400000">
            <a:off x="7365228" y="0"/>
            <a:ext cx="1778700" cy="1778700"/>
          </a:xfrm>
          <a:prstGeom prst="diagStripe">
            <a:avLst>
              <a:gd fmla="val 50000" name="adj"/>
            </a:avLst>
          </a:prstGeom>
          <a:solidFill>
            <a:srgbClr val="EDFA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312" name="Google Shape;1312;p68"/>
          <p:cNvSpPr txBox="1"/>
          <p:nvPr/>
        </p:nvSpPr>
        <p:spPr>
          <a:xfrm rot="2700000">
            <a:off x="7215273" y="386217"/>
            <a:ext cx="2501461" cy="58378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98038"/>
                </a:solidFill>
                <a:latin typeface="Inter"/>
                <a:ea typeface="Inter"/>
                <a:cs typeface="Inter"/>
                <a:sym typeface="Inter"/>
              </a:rPr>
              <a:t>Do not edit</a:t>
            </a:r>
            <a:endParaRPr b="1" sz="1200">
              <a:solidFill>
                <a:srgbClr val="198038"/>
              </a:solidFill>
              <a:latin typeface="Inter"/>
              <a:ea typeface="Inter"/>
              <a:cs typeface="Inter"/>
              <a:sym typeface="Inter"/>
            </a:endParaRPr>
          </a:p>
          <a:p>
            <a:pPr indent="0" lvl="0" marL="0" rtl="0" algn="ctr">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val="tx"/>
                    </a:ext>
                  </a:extLst>
                </a:hlinkClick>
              </a:rPr>
              <a:t>How to change the design</a:t>
            </a:r>
            <a:endParaRPr sz="1200">
              <a:solidFill>
                <a:srgbClr val="198038"/>
              </a:solidFill>
              <a:latin typeface="Inter"/>
              <a:ea typeface="Inter"/>
              <a:cs typeface="Inter"/>
              <a:sym typeface="Inter"/>
            </a:endParaRPr>
          </a:p>
        </p:txBody>
      </p:sp>
      <p:sp>
        <p:nvSpPr>
          <p:cNvPr descr="title-id" id="1313" name="Google Shape;1313;p68"/>
          <p:cNvSpPr txBox="1"/>
          <p:nvPr/>
        </p:nvSpPr>
        <p:spPr>
          <a:xfrm>
            <a:off x="2334638" y="1320628"/>
            <a:ext cx="6364800" cy="175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Inter"/>
                <a:ea typeface="Inter"/>
                <a:cs typeface="Inter"/>
                <a:sym typeface="Inter"/>
              </a:rPr>
              <a:t>Apa yang termasuk ke dalam Unsur Puisi</a:t>
            </a:r>
            <a:endParaRPr b="1" sz="3600">
              <a:solidFill>
                <a:srgbClr val="5B5B5B"/>
              </a:solidFill>
              <a:latin typeface="Inter"/>
              <a:ea typeface="Inter"/>
              <a:cs typeface="Inter"/>
              <a:sym typeface="Inter"/>
            </a:endParaRPr>
          </a:p>
        </p:txBody>
      </p:sp>
      <p:sp>
        <p:nvSpPr>
          <p:cNvPr id="1314" name="Google Shape;1314;p68"/>
          <p:cNvSpPr/>
          <p:nvPr/>
        </p:nvSpPr>
        <p:spPr>
          <a:xfrm>
            <a:off x="0" y="4365024"/>
            <a:ext cx="9144000" cy="778500"/>
          </a:xfrm>
          <a:prstGeom prst="rect">
            <a:avLst/>
          </a:prstGeom>
          <a:solidFill>
            <a:srgbClr val="1980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315" name="Google Shape;1315;p68"/>
          <p:cNvSpPr txBox="1"/>
          <p:nvPr/>
        </p:nvSpPr>
        <p:spPr>
          <a:xfrm>
            <a:off x="555866" y="4365024"/>
            <a:ext cx="6948300" cy="77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4">
                  <a:extLst>
                    <a:ext uri="{A12FA001-AC4F-418D-AE19-62706E023703}">
                      <ahyp:hlinkClr val="tx"/>
                    </a:ext>
                  </a:extLst>
                </a:hlinkClick>
              </a:rPr>
              <a:t>Chrome extension</a:t>
            </a:r>
            <a:endParaRPr sz="1200">
              <a:solidFill>
                <a:srgbClr val="FFFFFF"/>
              </a:solidFill>
              <a:latin typeface="Inter"/>
              <a:ea typeface="Inter"/>
              <a:cs typeface="Inter"/>
              <a:sym typeface="Inter"/>
            </a:endParaRPr>
          </a:p>
        </p:txBody>
      </p:sp>
      <p:pic>
        <p:nvPicPr>
          <p:cNvPr id="1316" name="Google Shape;1316;p68"/>
          <p:cNvPicPr preferRelativeResize="0"/>
          <p:nvPr/>
        </p:nvPicPr>
        <p:blipFill>
          <a:blip r:embed="rId5">
            <a:alphaModFix/>
          </a:blip>
          <a:stretch>
            <a:fillRect/>
          </a:stretch>
        </p:blipFill>
        <p:spPr>
          <a:xfrm>
            <a:off x="222347" y="4643089"/>
            <a:ext cx="222347" cy="222347"/>
          </a:xfrm>
          <a:prstGeom prst="rect">
            <a:avLst/>
          </a:prstGeom>
          <a:noFill/>
          <a:ln>
            <a:noFill/>
          </a:ln>
        </p:spPr>
      </p:pic>
      <p:pic>
        <p:nvPicPr>
          <p:cNvPr descr="logo-id" id="1317" name="Google Shape;1317;p68">
            <a:hlinkClick r:id="rId6"/>
          </p:cNvPr>
          <p:cNvPicPr preferRelativeResize="0"/>
          <p:nvPr/>
        </p:nvPicPr>
        <p:blipFill>
          <a:blip r:embed="rId7">
            <a:alphaModFix/>
          </a:blip>
          <a:stretch>
            <a:fillRect/>
          </a:stretch>
        </p:blipFill>
        <p:spPr>
          <a:xfrm>
            <a:off x="7921094" y="4476329"/>
            <a:ext cx="1111733" cy="555866"/>
          </a:xfrm>
          <a:prstGeom prst="rect">
            <a:avLst/>
          </a:prstGeom>
          <a:noFill/>
          <a:ln>
            <a:noFill/>
          </a:ln>
        </p:spPr>
      </p:pic>
      <p:pic>
        <p:nvPicPr>
          <p:cNvPr descr="poll-type-id" id="1318" name="Google Shape;1318;p68">
            <a:hlinkClick r:id="rId8"/>
          </p:cNvPr>
          <p:cNvPicPr preferRelativeResize="0"/>
          <p:nvPr/>
        </p:nvPicPr>
        <p:blipFill>
          <a:blip r:embed="rId9">
            <a:alphaModFix/>
          </a:blip>
          <a:stretch>
            <a:fillRect/>
          </a:stretch>
        </p:blipFill>
        <p:spPr>
          <a:xfrm>
            <a:off x="333520" y="1307027"/>
            <a:ext cx="1778772" cy="17787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22" name="Shape 1322"/>
        <p:cNvGrpSpPr/>
        <p:nvPr/>
      </p:nvGrpSpPr>
      <p:grpSpPr>
        <a:xfrm>
          <a:off x="0" y="0"/>
          <a:ext cx="0" cy="0"/>
          <a:chOff x="0" y="0"/>
          <a:chExt cx="0" cy="0"/>
        </a:xfrm>
      </p:grpSpPr>
      <p:sp>
        <p:nvSpPr>
          <p:cNvPr id="1323" name="Google Shape;1323;p69"/>
          <p:cNvSpPr/>
          <p:nvPr/>
        </p:nvSpPr>
        <p:spPr>
          <a:xfrm rot="5400000">
            <a:off x="7365228" y="0"/>
            <a:ext cx="1778700" cy="1778700"/>
          </a:xfrm>
          <a:prstGeom prst="diagStripe">
            <a:avLst>
              <a:gd fmla="val 50000" name="adj"/>
            </a:avLst>
          </a:prstGeom>
          <a:solidFill>
            <a:srgbClr val="EDFA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324" name="Google Shape;1324;p69"/>
          <p:cNvSpPr txBox="1"/>
          <p:nvPr/>
        </p:nvSpPr>
        <p:spPr>
          <a:xfrm rot="2700000">
            <a:off x="7215273" y="386217"/>
            <a:ext cx="2501461" cy="58378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98038"/>
                </a:solidFill>
                <a:latin typeface="Inter"/>
                <a:ea typeface="Inter"/>
                <a:cs typeface="Inter"/>
                <a:sym typeface="Inter"/>
              </a:rPr>
              <a:t>Do not edit</a:t>
            </a:r>
            <a:endParaRPr b="1" sz="1200">
              <a:solidFill>
                <a:srgbClr val="198038"/>
              </a:solidFill>
              <a:latin typeface="Inter"/>
              <a:ea typeface="Inter"/>
              <a:cs typeface="Inter"/>
              <a:sym typeface="Inter"/>
            </a:endParaRPr>
          </a:p>
          <a:p>
            <a:pPr indent="0" lvl="0" marL="0" rtl="0" algn="ctr">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val="tx"/>
                    </a:ext>
                  </a:extLst>
                </a:hlinkClick>
              </a:rPr>
              <a:t>How to change the design</a:t>
            </a:r>
            <a:endParaRPr sz="1200">
              <a:solidFill>
                <a:srgbClr val="198038"/>
              </a:solidFill>
              <a:latin typeface="Inter"/>
              <a:ea typeface="Inter"/>
              <a:cs typeface="Inter"/>
              <a:sym typeface="Inter"/>
            </a:endParaRPr>
          </a:p>
        </p:txBody>
      </p:sp>
      <p:pic>
        <p:nvPicPr>
          <p:cNvPr descr="poll-type-id" id="1325" name="Google Shape;1325;p69">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descr="title-id" id="1326" name="Google Shape;1326;p69"/>
          <p:cNvSpPr txBox="1"/>
          <p:nvPr/>
        </p:nvSpPr>
        <p:spPr>
          <a:xfrm>
            <a:off x="2334638" y="1320628"/>
            <a:ext cx="6364800" cy="175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5B5B5B"/>
                </a:solidFill>
                <a:latin typeface="Inter"/>
                <a:ea typeface="Inter"/>
                <a:cs typeface="Inter"/>
                <a:sym typeface="Inter"/>
              </a:rPr>
              <a:t>Puisi yang mengungkapkan cerita atau penjelasan penyair. Puisi ini terbagi menjadi dua, yaitu balada dan romansa.</a:t>
            </a:r>
            <a:endParaRPr b="1" sz="2400">
              <a:solidFill>
                <a:srgbClr val="5B5B5B"/>
              </a:solidFill>
              <a:latin typeface="Inter"/>
              <a:ea typeface="Inter"/>
              <a:cs typeface="Inter"/>
              <a:sym typeface="Inter"/>
            </a:endParaRPr>
          </a:p>
          <a:p>
            <a:pPr indent="0" lvl="0" marL="0" rtl="0" algn="l">
              <a:spcBef>
                <a:spcPts val="0"/>
              </a:spcBef>
              <a:spcAft>
                <a:spcPts val="0"/>
              </a:spcAft>
              <a:buNone/>
            </a:pPr>
            <a:r>
              <a:rPr b="1" lang="en" sz="2400">
                <a:solidFill>
                  <a:srgbClr val="5B5B5B"/>
                </a:solidFill>
                <a:latin typeface="Inter"/>
                <a:ea typeface="Inter"/>
                <a:cs typeface="Inter"/>
                <a:sym typeface="Inter"/>
              </a:rPr>
              <a:t>Penjelasan di atas merupakan pengertian dari jenis puisi? </a:t>
            </a:r>
            <a:endParaRPr b="1" sz="2400">
              <a:solidFill>
                <a:srgbClr val="5B5B5B"/>
              </a:solidFill>
              <a:latin typeface="Inter"/>
              <a:ea typeface="Inter"/>
              <a:cs typeface="Inter"/>
              <a:sym typeface="Inter"/>
            </a:endParaRPr>
          </a:p>
        </p:txBody>
      </p:sp>
      <p:sp>
        <p:nvSpPr>
          <p:cNvPr id="1327" name="Google Shape;1327;p69"/>
          <p:cNvSpPr/>
          <p:nvPr/>
        </p:nvSpPr>
        <p:spPr>
          <a:xfrm>
            <a:off x="0" y="4365024"/>
            <a:ext cx="9144000" cy="778500"/>
          </a:xfrm>
          <a:prstGeom prst="rect">
            <a:avLst/>
          </a:prstGeom>
          <a:solidFill>
            <a:srgbClr val="1980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328" name="Google Shape;1328;p69"/>
          <p:cNvSpPr txBox="1"/>
          <p:nvPr/>
        </p:nvSpPr>
        <p:spPr>
          <a:xfrm>
            <a:off x="555866" y="4365024"/>
            <a:ext cx="6948300" cy="77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val="tx"/>
                    </a:ext>
                  </a:extLst>
                </a:hlinkClick>
              </a:rPr>
              <a:t>Chrome extension</a:t>
            </a:r>
            <a:endParaRPr sz="1200">
              <a:solidFill>
                <a:srgbClr val="FFFFFF"/>
              </a:solidFill>
              <a:latin typeface="Inter"/>
              <a:ea typeface="Inter"/>
              <a:cs typeface="Inter"/>
              <a:sym typeface="Inter"/>
            </a:endParaRPr>
          </a:p>
        </p:txBody>
      </p:sp>
      <p:pic>
        <p:nvPicPr>
          <p:cNvPr id="1329" name="Google Shape;1329;p69"/>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descr="logo-id" id="1330" name="Google Shape;1330;p69">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70"/>
          <p:cNvSpPr txBox="1"/>
          <p:nvPr>
            <p:ph type="title"/>
          </p:nvPr>
        </p:nvSpPr>
        <p:spPr>
          <a:xfrm>
            <a:off x="460500" y="2025700"/>
            <a:ext cx="4703100" cy="1821300"/>
          </a:xfrm>
          <a:prstGeom prst="rect">
            <a:avLst/>
          </a:prstGeom>
        </p:spPr>
        <p:txBody>
          <a:bodyPr anchorCtr="0" anchor="b" bIns="0" lIns="91425" spcFirstLastPara="1" rIns="91425" wrap="square" tIns="91425">
            <a:noAutofit/>
          </a:bodyPr>
          <a:lstStyle/>
          <a:p>
            <a:pPr indent="0" lvl="0" marL="0" rtl="0" algn="l">
              <a:lnSpc>
                <a:spcPct val="90000"/>
              </a:lnSpc>
              <a:spcBef>
                <a:spcPts val="0"/>
              </a:spcBef>
              <a:spcAft>
                <a:spcPts val="0"/>
              </a:spcAft>
              <a:buSzPts val="9600"/>
              <a:buNone/>
            </a:pPr>
            <a:r>
              <a:rPr lang="en"/>
              <a:t>Terima</a:t>
            </a:r>
            <a:endParaRPr/>
          </a:p>
          <a:p>
            <a:pPr indent="0" lvl="0" marL="0" rtl="0" algn="l">
              <a:lnSpc>
                <a:spcPct val="90000"/>
              </a:lnSpc>
              <a:spcBef>
                <a:spcPts val="0"/>
              </a:spcBef>
              <a:spcAft>
                <a:spcPts val="0"/>
              </a:spcAft>
              <a:buSzPts val="9600"/>
              <a:buNone/>
            </a:pPr>
            <a:r>
              <a:rPr lang="en"/>
              <a:t>Kasih</a:t>
            </a:r>
            <a:endParaRPr/>
          </a:p>
        </p:txBody>
      </p:sp>
      <p:sp>
        <p:nvSpPr>
          <p:cNvPr id="1336" name="Google Shape;1336;p70"/>
          <p:cNvSpPr txBox="1"/>
          <p:nvPr>
            <p:ph idx="1" type="body"/>
          </p:nvPr>
        </p:nvSpPr>
        <p:spPr>
          <a:xfrm>
            <a:off x="460500" y="4085525"/>
            <a:ext cx="3501600" cy="5982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1000"/>
              <a:buNone/>
            </a:pPr>
            <a:r>
              <a:rPr lang="en"/>
              <a:t>Use this space for legal copy. </a:t>
            </a:r>
            <a:endParaRPr/>
          </a:p>
          <a:p>
            <a:pPr indent="0" lvl="0" marL="0" rtl="0" algn="l">
              <a:lnSpc>
                <a:spcPct val="115000"/>
              </a:lnSpc>
              <a:spcBef>
                <a:spcPts val="0"/>
              </a:spcBef>
              <a:spcAft>
                <a:spcPts val="0"/>
              </a:spcAft>
              <a:buSzPts val="1000"/>
              <a:buNone/>
            </a:pPr>
            <a:r>
              <a:rPr lang="en"/>
              <a:t>State whether the information is confidential or sensitive and how it’s intended to be  used.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73" name="Shape 1073"/>
        <p:cNvGrpSpPr/>
        <p:nvPr/>
      </p:nvGrpSpPr>
      <p:grpSpPr>
        <a:xfrm>
          <a:off x="0" y="0"/>
          <a:ext cx="0" cy="0"/>
          <a:chOff x="0" y="0"/>
          <a:chExt cx="0" cy="0"/>
        </a:xfrm>
      </p:grpSpPr>
      <p:sp>
        <p:nvSpPr>
          <p:cNvPr id="1074" name="Google Shape;1074;p58"/>
          <p:cNvSpPr/>
          <p:nvPr/>
        </p:nvSpPr>
        <p:spPr>
          <a:xfrm rot="5400000">
            <a:off x="7365228" y="0"/>
            <a:ext cx="1778700" cy="1778700"/>
          </a:xfrm>
          <a:prstGeom prst="diagStripe">
            <a:avLst>
              <a:gd fmla="val 50000" name="adj"/>
            </a:avLst>
          </a:prstGeom>
          <a:solidFill>
            <a:srgbClr val="EDFA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075" name="Google Shape;1075;p58"/>
          <p:cNvSpPr txBox="1"/>
          <p:nvPr/>
        </p:nvSpPr>
        <p:spPr>
          <a:xfrm rot="2700000">
            <a:off x="7215273" y="386217"/>
            <a:ext cx="2501461" cy="58378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98038"/>
                </a:solidFill>
                <a:latin typeface="Inter"/>
                <a:ea typeface="Inter"/>
                <a:cs typeface="Inter"/>
                <a:sym typeface="Inter"/>
              </a:rPr>
              <a:t>Do not edit</a:t>
            </a:r>
            <a:endParaRPr b="1" sz="1200">
              <a:solidFill>
                <a:srgbClr val="198038"/>
              </a:solidFill>
              <a:latin typeface="Inter"/>
              <a:ea typeface="Inter"/>
              <a:cs typeface="Inter"/>
              <a:sym typeface="Inter"/>
            </a:endParaRPr>
          </a:p>
          <a:p>
            <a:pPr indent="0" lvl="0" marL="0" rtl="0" algn="ctr">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val="tx"/>
                    </a:ext>
                  </a:extLst>
                </a:hlinkClick>
              </a:rPr>
              <a:t>How to change the design</a:t>
            </a:r>
            <a:endParaRPr sz="1200">
              <a:solidFill>
                <a:srgbClr val="198038"/>
              </a:solidFill>
              <a:latin typeface="Inter"/>
              <a:ea typeface="Inter"/>
              <a:cs typeface="Inter"/>
              <a:sym typeface="Inter"/>
            </a:endParaRPr>
          </a:p>
        </p:txBody>
      </p:sp>
      <p:pic>
        <p:nvPicPr>
          <p:cNvPr descr="poll-type-id" id="1076" name="Google Shape;1076;p58">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descr="title-id" id="1077" name="Google Shape;1077;p58"/>
          <p:cNvSpPr txBox="1"/>
          <p:nvPr/>
        </p:nvSpPr>
        <p:spPr>
          <a:xfrm>
            <a:off x="2334638" y="1320628"/>
            <a:ext cx="6364800" cy="175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Inter"/>
                <a:ea typeface="Inter"/>
                <a:cs typeface="Inter"/>
                <a:sym typeface="Inter"/>
              </a:rPr>
              <a:t>Join at slido.com</a:t>
            </a:r>
            <a:br>
              <a:rPr b="1" lang="en" sz="3600">
                <a:solidFill>
                  <a:srgbClr val="5B5B5B"/>
                </a:solidFill>
                <a:latin typeface="Inter"/>
                <a:ea typeface="Inter"/>
                <a:cs typeface="Inter"/>
                <a:sym typeface="Inter"/>
              </a:rPr>
            </a:br>
            <a:r>
              <a:rPr b="1" lang="en" sz="3600">
                <a:solidFill>
                  <a:srgbClr val="5B5B5B"/>
                </a:solidFill>
                <a:latin typeface="Inter"/>
                <a:ea typeface="Inter"/>
                <a:cs typeface="Inter"/>
                <a:sym typeface="Inter"/>
              </a:rPr>
              <a:t>#3924112</a:t>
            </a:r>
            <a:endParaRPr b="1" sz="3600">
              <a:solidFill>
                <a:srgbClr val="5B5B5B"/>
              </a:solidFill>
              <a:latin typeface="Inter"/>
              <a:ea typeface="Inter"/>
              <a:cs typeface="Inter"/>
              <a:sym typeface="Inter"/>
            </a:endParaRPr>
          </a:p>
        </p:txBody>
      </p:sp>
      <p:sp>
        <p:nvSpPr>
          <p:cNvPr id="1078" name="Google Shape;1078;p58"/>
          <p:cNvSpPr/>
          <p:nvPr/>
        </p:nvSpPr>
        <p:spPr>
          <a:xfrm>
            <a:off x="0" y="4365024"/>
            <a:ext cx="9144000" cy="778500"/>
          </a:xfrm>
          <a:prstGeom prst="rect">
            <a:avLst/>
          </a:prstGeom>
          <a:solidFill>
            <a:srgbClr val="1980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079" name="Google Shape;1079;p58"/>
          <p:cNvSpPr txBox="1"/>
          <p:nvPr/>
        </p:nvSpPr>
        <p:spPr>
          <a:xfrm>
            <a:off x="555866" y="4365024"/>
            <a:ext cx="6948300" cy="77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val="tx"/>
                    </a:ext>
                  </a:extLst>
                </a:hlinkClick>
              </a:rPr>
              <a:t>Chrome extension</a:t>
            </a:r>
            <a:endParaRPr sz="1200">
              <a:solidFill>
                <a:srgbClr val="FFFFFF"/>
              </a:solidFill>
              <a:latin typeface="Inter"/>
              <a:ea typeface="Inter"/>
              <a:cs typeface="Inter"/>
              <a:sym typeface="Inter"/>
            </a:endParaRPr>
          </a:p>
        </p:txBody>
      </p:sp>
      <p:pic>
        <p:nvPicPr>
          <p:cNvPr id="1080" name="Google Shape;1080;p58"/>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descr="logo-id" id="1081" name="Google Shape;1081;p58">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59"/>
          <p:cNvSpPr txBox="1"/>
          <p:nvPr>
            <p:ph idx="1" type="body"/>
          </p:nvPr>
        </p:nvSpPr>
        <p:spPr>
          <a:xfrm>
            <a:off x="925650" y="1204025"/>
            <a:ext cx="4028700" cy="3671400"/>
          </a:xfrm>
          <a:prstGeom prst="rect">
            <a:avLst/>
          </a:prstGeom>
        </p:spPr>
        <p:txBody>
          <a:bodyPr anchorCtr="0" anchor="t" bIns="91425" lIns="91425" spcFirstLastPara="1" rIns="91425" wrap="square" tIns="91425">
            <a:normAutofit/>
          </a:bodyPr>
          <a:lstStyle/>
          <a:p>
            <a:pPr indent="-342900" lvl="0" marL="457200" rtl="0" algn="l">
              <a:lnSpc>
                <a:spcPct val="180000"/>
              </a:lnSpc>
              <a:spcBef>
                <a:spcPts val="0"/>
              </a:spcBef>
              <a:spcAft>
                <a:spcPts val="0"/>
              </a:spcAft>
              <a:buSzPts val="1800"/>
              <a:buAutoNum type="arabicPeriod"/>
            </a:pPr>
            <a:r>
              <a:rPr lang="en" sz="1800">
                <a:solidFill>
                  <a:schemeClr val="accent4"/>
                </a:solidFill>
              </a:rPr>
              <a:t>Pengertian</a:t>
            </a:r>
            <a:endParaRPr sz="1800">
              <a:solidFill>
                <a:schemeClr val="accent4"/>
              </a:solidFill>
            </a:endParaRPr>
          </a:p>
          <a:p>
            <a:pPr indent="-342900" lvl="0" marL="457200" rtl="0" algn="l">
              <a:lnSpc>
                <a:spcPct val="180000"/>
              </a:lnSpc>
              <a:spcBef>
                <a:spcPts val="0"/>
              </a:spcBef>
              <a:spcAft>
                <a:spcPts val="0"/>
              </a:spcAft>
              <a:buClr>
                <a:schemeClr val="accent4"/>
              </a:buClr>
              <a:buSzPts val="1800"/>
              <a:buAutoNum type="arabicPeriod"/>
            </a:pPr>
            <a:r>
              <a:rPr lang="en" sz="1800">
                <a:solidFill>
                  <a:schemeClr val="accent4"/>
                </a:solidFill>
              </a:rPr>
              <a:t>Ciri-Ciri Puisi</a:t>
            </a:r>
            <a:endParaRPr sz="1800">
              <a:solidFill>
                <a:schemeClr val="accent4"/>
              </a:solidFill>
            </a:endParaRPr>
          </a:p>
          <a:p>
            <a:pPr indent="-342900" lvl="0" marL="457200" rtl="0" algn="l">
              <a:lnSpc>
                <a:spcPct val="180000"/>
              </a:lnSpc>
              <a:spcBef>
                <a:spcPts val="0"/>
              </a:spcBef>
              <a:spcAft>
                <a:spcPts val="0"/>
              </a:spcAft>
              <a:buClr>
                <a:schemeClr val="accent4"/>
              </a:buClr>
              <a:buSzPts val="1800"/>
              <a:buAutoNum type="arabicPeriod"/>
            </a:pPr>
            <a:r>
              <a:rPr lang="en" sz="1800">
                <a:solidFill>
                  <a:schemeClr val="accent4"/>
                </a:solidFill>
              </a:rPr>
              <a:t>Tujuan Puisi</a:t>
            </a:r>
            <a:endParaRPr sz="1800">
              <a:solidFill>
                <a:schemeClr val="accent4"/>
              </a:solidFill>
            </a:endParaRPr>
          </a:p>
          <a:p>
            <a:pPr indent="-342900" lvl="0" marL="457200" rtl="0" algn="l">
              <a:lnSpc>
                <a:spcPct val="180000"/>
              </a:lnSpc>
              <a:spcBef>
                <a:spcPts val="0"/>
              </a:spcBef>
              <a:spcAft>
                <a:spcPts val="0"/>
              </a:spcAft>
              <a:buClr>
                <a:schemeClr val="accent4"/>
              </a:buClr>
              <a:buSzPts val="1800"/>
              <a:buAutoNum type="arabicPeriod"/>
            </a:pPr>
            <a:r>
              <a:rPr lang="en" sz="1800">
                <a:solidFill>
                  <a:schemeClr val="accent4"/>
                </a:solidFill>
              </a:rPr>
              <a:t>Jenis-Jenis Puisi</a:t>
            </a:r>
            <a:endParaRPr sz="1800">
              <a:solidFill>
                <a:schemeClr val="accent4"/>
              </a:solidFill>
            </a:endParaRPr>
          </a:p>
          <a:p>
            <a:pPr indent="-342900" lvl="0" marL="457200" rtl="0" algn="l">
              <a:lnSpc>
                <a:spcPct val="180000"/>
              </a:lnSpc>
              <a:spcBef>
                <a:spcPts val="0"/>
              </a:spcBef>
              <a:spcAft>
                <a:spcPts val="0"/>
              </a:spcAft>
              <a:buClr>
                <a:schemeClr val="accent4"/>
              </a:buClr>
              <a:buSzPts val="1800"/>
              <a:buAutoNum type="arabicPeriod"/>
            </a:pPr>
            <a:r>
              <a:rPr lang="en" sz="1800">
                <a:solidFill>
                  <a:schemeClr val="accent4"/>
                </a:solidFill>
              </a:rPr>
              <a:t>Unsur-Unsur Puisi</a:t>
            </a:r>
            <a:endParaRPr sz="1800">
              <a:solidFill>
                <a:schemeClr val="accent4"/>
              </a:solidFill>
            </a:endParaRPr>
          </a:p>
        </p:txBody>
      </p:sp>
      <p:sp>
        <p:nvSpPr>
          <p:cNvPr id="1087" name="Google Shape;1087;p59"/>
          <p:cNvSpPr txBox="1"/>
          <p:nvPr>
            <p:ph type="title"/>
          </p:nvPr>
        </p:nvSpPr>
        <p:spPr>
          <a:xfrm rot="-289081">
            <a:off x="587746" y="495097"/>
            <a:ext cx="2100221" cy="569601"/>
          </a:xfrm>
          <a:prstGeom prst="rect">
            <a:avLst/>
          </a:prstGeom>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000000"/>
              </a:buClr>
              <a:buSzPts val="900"/>
              <a:buFont typeface="Arial"/>
              <a:buNone/>
            </a:pPr>
            <a:r>
              <a:rPr lang="en"/>
              <a:t>Daftar Isi</a:t>
            </a:r>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60"/>
          <p:cNvSpPr/>
          <p:nvPr/>
        </p:nvSpPr>
        <p:spPr>
          <a:xfrm flipH="1" rot="10800000">
            <a:off x="5525629" y="3286625"/>
            <a:ext cx="3276300" cy="1461900"/>
          </a:xfrm>
          <a:prstGeom prst="snip1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093" name="Google Shape;1093;p60"/>
          <p:cNvSpPr/>
          <p:nvPr/>
        </p:nvSpPr>
        <p:spPr>
          <a:xfrm rot="4795490">
            <a:off x="8576527" y="4483441"/>
            <a:ext cx="207500" cy="287945"/>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1094" name="Google Shape;1094;p60"/>
          <p:cNvSpPr txBox="1"/>
          <p:nvPr>
            <p:ph type="title"/>
          </p:nvPr>
        </p:nvSpPr>
        <p:spPr>
          <a:xfrm>
            <a:off x="508875" y="874875"/>
            <a:ext cx="3003300" cy="557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SzPts val="3000"/>
              <a:buNone/>
            </a:pPr>
            <a:r>
              <a:rPr lang="en"/>
              <a:t>Pengertian Puisi</a:t>
            </a:r>
            <a:endParaRPr/>
          </a:p>
        </p:txBody>
      </p:sp>
      <p:sp>
        <p:nvSpPr>
          <p:cNvPr id="1095" name="Google Shape;1095;p60"/>
          <p:cNvSpPr txBox="1"/>
          <p:nvPr>
            <p:ph idx="1" type="body"/>
          </p:nvPr>
        </p:nvSpPr>
        <p:spPr>
          <a:xfrm>
            <a:off x="508875" y="1539275"/>
            <a:ext cx="3488400" cy="1182300"/>
          </a:xfrm>
          <a:prstGeom prst="rect">
            <a:avLst/>
          </a:prstGeom>
        </p:spPr>
        <p:txBody>
          <a:bodyPr anchorCtr="0" anchor="t" bIns="91425" lIns="91425" spcFirstLastPara="1" rIns="91425" wrap="square" tIns="91425">
            <a:noAutofit/>
          </a:bodyPr>
          <a:lstStyle/>
          <a:p>
            <a:pPr indent="0" lvl="0" marL="0" rtl="0" algn="just">
              <a:spcBef>
                <a:spcPts val="1000"/>
              </a:spcBef>
              <a:spcAft>
                <a:spcPts val="0"/>
              </a:spcAft>
              <a:buSzPts val="1200"/>
              <a:buNone/>
            </a:pPr>
            <a:r>
              <a:rPr b="1" lang="en" sz="1400">
                <a:solidFill>
                  <a:srgbClr val="2C313A"/>
                </a:solidFill>
                <a:highlight>
                  <a:srgbClr val="FFFFFF"/>
                </a:highlight>
                <a:latin typeface="Arial"/>
                <a:ea typeface="Arial"/>
                <a:cs typeface="Arial"/>
                <a:sym typeface="Arial"/>
              </a:rPr>
              <a:t>Puisi adalah karangan teks yang mengungkapkan pikiran dan perasaan penyairnya dengan mengutamakan keindahan kata-kata</a:t>
            </a:r>
            <a:r>
              <a:rPr lang="en" sz="1400">
                <a:solidFill>
                  <a:srgbClr val="2C313A"/>
                </a:solidFill>
                <a:highlight>
                  <a:srgbClr val="FFFFFF"/>
                </a:highlight>
                <a:latin typeface="Arial"/>
                <a:ea typeface="Arial"/>
                <a:cs typeface="Arial"/>
                <a:sym typeface="Arial"/>
              </a:rPr>
              <a:t>. Jadi dalam puisi, kita dapat menyampaikan rasa kerinduan, kegelisahan, atau pengagungan yang kamu ungkapkan dalam bahasa yang indah.</a:t>
            </a:r>
            <a:endParaRPr sz="1400"/>
          </a:p>
        </p:txBody>
      </p:sp>
      <p:sp>
        <p:nvSpPr>
          <p:cNvPr id="1096" name="Google Shape;1096;p60"/>
          <p:cNvSpPr txBox="1"/>
          <p:nvPr/>
        </p:nvSpPr>
        <p:spPr>
          <a:xfrm rot="-173518">
            <a:off x="5153104" y="4343643"/>
            <a:ext cx="1974114" cy="492630"/>
          </a:xfrm>
          <a:prstGeom prst="rect">
            <a:avLst/>
          </a:prstGeom>
          <a:solidFill>
            <a:schemeClr val="accent6"/>
          </a:solid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lang="en" sz="1000">
                <a:solidFill>
                  <a:schemeClr val="lt1"/>
                </a:solidFill>
                <a:latin typeface="Manrope"/>
                <a:ea typeface="Manrope"/>
                <a:cs typeface="Manrope"/>
                <a:sym typeface="Manrope"/>
              </a:rPr>
              <a:t>Istilah yang berkaitan dengan Puisi</a:t>
            </a:r>
            <a:endParaRPr b="1" sz="1000">
              <a:solidFill>
                <a:schemeClr val="lt1"/>
              </a:solidFill>
              <a:latin typeface="Manrope"/>
              <a:ea typeface="Manrope"/>
              <a:cs typeface="Manrope"/>
              <a:sym typeface="Manrope"/>
            </a:endParaRPr>
          </a:p>
        </p:txBody>
      </p:sp>
      <p:sp>
        <p:nvSpPr>
          <p:cNvPr id="1097" name="Google Shape;1097;p60"/>
          <p:cNvSpPr txBox="1"/>
          <p:nvPr/>
        </p:nvSpPr>
        <p:spPr>
          <a:xfrm rot="-130161">
            <a:off x="5801505" y="3629872"/>
            <a:ext cx="2662908" cy="63225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000"/>
              <a:buNone/>
            </a:pPr>
            <a:r>
              <a:rPr b="1" lang="en" sz="1000">
                <a:solidFill>
                  <a:schemeClr val="lt1"/>
                </a:solidFill>
                <a:latin typeface="Manrope"/>
                <a:ea typeface="Manrope"/>
                <a:cs typeface="Manrope"/>
                <a:sym typeface="Manrope"/>
              </a:rPr>
              <a:t>Penyair: Penulis Puisi</a:t>
            </a:r>
            <a:endParaRPr b="1" sz="1000">
              <a:solidFill>
                <a:schemeClr val="lt1"/>
              </a:solidFill>
              <a:latin typeface="Manrope"/>
              <a:ea typeface="Manrope"/>
              <a:cs typeface="Manrope"/>
              <a:sym typeface="Manrope"/>
            </a:endParaRPr>
          </a:p>
          <a:p>
            <a:pPr indent="0" lvl="0" marL="0" rtl="0" algn="ctr">
              <a:spcBef>
                <a:spcPts val="0"/>
              </a:spcBef>
              <a:spcAft>
                <a:spcPts val="0"/>
              </a:spcAft>
              <a:buSzPts val="1000"/>
              <a:buNone/>
            </a:pPr>
            <a:r>
              <a:rPr b="1" lang="en" sz="1000">
                <a:solidFill>
                  <a:schemeClr val="lt1"/>
                </a:solidFill>
                <a:latin typeface="Manrope"/>
                <a:ea typeface="Manrope"/>
                <a:cs typeface="Manrope"/>
                <a:sym typeface="Manrope"/>
              </a:rPr>
              <a:t>Larik: Baris dalam puisi</a:t>
            </a:r>
            <a:br>
              <a:rPr b="1" lang="en" sz="1000">
                <a:solidFill>
                  <a:schemeClr val="lt1"/>
                </a:solidFill>
                <a:latin typeface="Manrope"/>
                <a:ea typeface="Manrope"/>
                <a:cs typeface="Manrope"/>
                <a:sym typeface="Manrope"/>
              </a:rPr>
            </a:br>
            <a:r>
              <a:rPr b="1" lang="en" sz="1000">
                <a:solidFill>
                  <a:schemeClr val="lt1"/>
                </a:solidFill>
                <a:latin typeface="Manrope"/>
                <a:ea typeface="Manrope"/>
                <a:cs typeface="Manrope"/>
                <a:sym typeface="Manrope"/>
              </a:rPr>
              <a:t>Bait: Kumpulan larik.</a:t>
            </a:r>
            <a:endParaRPr b="1" sz="1000">
              <a:solidFill>
                <a:schemeClr val="lt1"/>
              </a:solidFill>
              <a:latin typeface="Manrope"/>
              <a:ea typeface="Manrope"/>
              <a:cs typeface="Manrope"/>
              <a:sym typeface="Manrope"/>
            </a:endParaRPr>
          </a:p>
        </p:txBody>
      </p:sp>
    </p:spTree>
  </p:cSld>
  <p:clrMapOvr>
    <a:masterClrMapping/>
  </p:clrMapOvr>
  <mc:AlternateContent>
    <mc:Choice Requires="p14">
      <p:transition spd="med">
        <p14:gallery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61"/>
          <p:cNvSpPr/>
          <p:nvPr/>
        </p:nvSpPr>
        <p:spPr>
          <a:xfrm flipH="1">
            <a:off x="-40375" y="-19125"/>
            <a:ext cx="3731000" cy="1451675"/>
          </a:xfrm>
          <a:custGeom>
            <a:rect b="b" l="l" r="r" t="t"/>
            <a:pathLst>
              <a:path extrusionOk="0" h="58067" w="149240">
                <a:moveTo>
                  <a:pt x="1737" y="0"/>
                </a:moveTo>
                <a:lnTo>
                  <a:pt x="0" y="58067"/>
                </a:lnTo>
                <a:lnTo>
                  <a:pt x="149240" y="57742"/>
                </a:lnTo>
                <a:lnTo>
                  <a:pt x="148307" y="494"/>
                </a:lnTo>
                <a:close/>
              </a:path>
            </a:pathLst>
          </a:custGeom>
          <a:solidFill>
            <a:schemeClr val="accent3"/>
          </a:solidFill>
          <a:ln>
            <a:noFill/>
          </a:ln>
        </p:spPr>
      </p:sp>
      <p:grpSp>
        <p:nvGrpSpPr>
          <p:cNvPr id="1103" name="Google Shape;1103;p61"/>
          <p:cNvGrpSpPr/>
          <p:nvPr/>
        </p:nvGrpSpPr>
        <p:grpSpPr>
          <a:xfrm>
            <a:off x="4746725" y="-25725"/>
            <a:ext cx="2451100" cy="3068650"/>
            <a:chOff x="3949700" y="-25725"/>
            <a:chExt cx="2451100" cy="3068650"/>
          </a:xfrm>
        </p:grpSpPr>
        <p:sp>
          <p:nvSpPr>
            <p:cNvPr id="1104" name="Google Shape;1104;p61"/>
            <p:cNvSpPr/>
            <p:nvPr/>
          </p:nvSpPr>
          <p:spPr>
            <a:xfrm>
              <a:off x="3949700" y="1275"/>
              <a:ext cx="2451100" cy="3041650"/>
            </a:xfrm>
            <a:custGeom>
              <a:rect b="b" l="l" r="r" t="t"/>
              <a:pathLst>
                <a:path extrusionOk="0" h="121666" w="98044">
                  <a:moveTo>
                    <a:pt x="5334" y="0"/>
                  </a:moveTo>
                  <a:lnTo>
                    <a:pt x="0" y="118364"/>
                  </a:lnTo>
                  <a:lnTo>
                    <a:pt x="92964" y="121666"/>
                  </a:lnTo>
                  <a:lnTo>
                    <a:pt x="98044" y="254"/>
                  </a:lnTo>
                  <a:close/>
                </a:path>
              </a:pathLst>
            </a:custGeom>
            <a:solidFill>
              <a:schemeClr val="dk1"/>
            </a:solidFill>
            <a:ln>
              <a:noFill/>
            </a:ln>
          </p:spPr>
        </p:sp>
        <p:sp>
          <p:nvSpPr>
            <p:cNvPr id="1105" name="Google Shape;1105;p61"/>
            <p:cNvSpPr/>
            <p:nvPr/>
          </p:nvSpPr>
          <p:spPr>
            <a:xfrm>
              <a:off x="4097025" y="-25725"/>
              <a:ext cx="2151375" cy="2922600"/>
            </a:xfrm>
            <a:custGeom>
              <a:rect b="b" l="l" r="r" t="t"/>
              <a:pathLst>
                <a:path extrusionOk="0" h="116904" w="86055">
                  <a:moveTo>
                    <a:pt x="4826" y="64"/>
                  </a:moveTo>
                  <a:lnTo>
                    <a:pt x="0" y="114110"/>
                  </a:lnTo>
                  <a:lnTo>
                    <a:pt x="80213" y="116904"/>
                  </a:lnTo>
                  <a:lnTo>
                    <a:pt x="86055" y="2858"/>
                  </a:lnTo>
                  <a:lnTo>
                    <a:pt x="18999" y="0"/>
                  </a:lnTo>
                  <a:close/>
                </a:path>
              </a:pathLst>
            </a:custGeom>
            <a:noFill/>
            <a:ln cap="flat" cmpd="sng" w="9525">
              <a:solidFill>
                <a:schemeClr val="lt1"/>
              </a:solidFill>
              <a:prstDash val="solid"/>
              <a:round/>
              <a:headEnd len="sm" w="sm" type="none"/>
              <a:tailEnd len="sm" w="sm" type="none"/>
            </a:ln>
          </p:spPr>
        </p:sp>
        <p:cxnSp>
          <p:nvCxnSpPr>
            <p:cNvPr id="1106" name="Google Shape;1106;p61"/>
            <p:cNvCxnSpPr/>
            <p:nvPr/>
          </p:nvCxnSpPr>
          <p:spPr>
            <a:xfrm>
              <a:off x="4278451" y="603075"/>
              <a:ext cx="1739400" cy="68100"/>
            </a:xfrm>
            <a:prstGeom prst="straightConnector1">
              <a:avLst/>
            </a:prstGeom>
            <a:noFill/>
            <a:ln cap="flat" cmpd="sng" w="9525">
              <a:solidFill>
                <a:schemeClr val="lt1"/>
              </a:solidFill>
              <a:prstDash val="solid"/>
              <a:round/>
              <a:headEnd len="sm" w="sm" type="none"/>
              <a:tailEnd len="sm" w="sm" type="none"/>
            </a:ln>
          </p:spPr>
        </p:cxnSp>
      </p:grpSp>
      <p:grpSp>
        <p:nvGrpSpPr>
          <p:cNvPr id="1107" name="Google Shape;1107;p61"/>
          <p:cNvGrpSpPr/>
          <p:nvPr/>
        </p:nvGrpSpPr>
        <p:grpSpPr>
          <a:xfrm>
            <a:off x="411450" y="1276500"/>
            <a:ext cx="2482850" cy="3225800"/>
            <a:chOff x="541025" y="-5075"/>
            <a:chExt cx="2482850" cy="3225800"/>
          </a:xfrm>
        </p:grpSpPr>
        <p:sp>
          <p:nvSpPr>
            <p:cNvPr id="1108" name="Google Shape;1108;p61"/>
            <p:cNvSpPr/>
            <p:nvPr/>
          </p:nvSpPr>
          <p:spPr>
            <a:xfrm>
              <a:off x="541025" y="-5075"/>
              <a:ext cx="2482850" cy="3225800"/>
            </a:xfrm>
            <a:custGeom>
              <a:rect b="b" l="l" r="r" t="t"/>
              <a:pathLst>
                <a:path extrusionOk="0" h="129032" w="99314">
                  <a:moveTo>
                    <a:pt x="92710" y="0"/>
                  </a:moveTo>
                  <a:lnTo>
                    <a:pt x="99314" y="123698"/>
                  </a:lnTo>
                  <a:lnTo>
                    <a:pt x="7112" y="129032"/>
                  </a:lnTo>
                  <a:lnTo>
                    <a:pt x="0" y="4572"/>
                  </a:lnTo>
                  <a:lnTo>
                    <a:pt x="76708" y="0"/>
                  </a:lnTo>
                  <a:close/>
                </a:path>
              </a:pathLst>
            </a:custGeom>
            <a:solidFill>
              <a:schemeClr val="dk1"/>
            </a:solidFill>
            <a:ln>
              <a:noFill/>
            </a:ln>
          </p:spPr>
        </p:sp>
        <p:sp>
          <p:nvSpPr>
            <p:cNvPr id="1109" name="Google Shape;1109;p61"/>
            <p:cNvSpPr/>
            <p:nvPr/>
          </p:nvSpPr>
          <p:spPr>
            <a:xfrm>
              <a:off x="687075" y="96525"/>
              <a:ext cx="2190750" cy="2984500"/>
            </a:xfrm>
            <a:custGeom>
              <a:rect b="b" l="l" r="r" t="t"/>
              <a:pathLst>
                <a:path extrusionOk="0" h="119380" w="87630">
                  <a:moveTo>
                    <a:pt x="0" y="4826"/>
                  </a:moveTo>
                  <a:lnTo>
                    <a:pt x="6350" y="119380"/>
                  </a:lnTo>
                  <a:lnTo>
                    <a:pt x="87630" y="114808"/>
                  </a:lnTo>
                  <a:lnTo>
                    <a:pt x="81026" y="0"/>
                  </a:lnTo>
                  <a:close/>
                </a:path>
              </a:pathLst>
            </a:custGeom>
            <a:noFill/>
            <a:ln cap="flat" cmpd="sng" w="9525">
              <a:solidFill>
                <a:schemeClr val="lt1"/>
              </a:solidFill>
              <a:prstDash val="solid"/>
              <a:round/>
              <a:headEnd len="sm" w="sm" type="none"/>
              <a:tailEnd len="sm" w="sm" type="none"/>
            </a:ln>
          </p:spPr>
        </p:sp>
        <p:cxnSp>
          <p:nvCxnSpPr>
            <p:cNvPr id="1110" name="Google Shape;1110;p61"/>
            <p:cNvCxnSpPr/>
            <p:nvPr/>
          </p:nvCxnSpPr>
          <p:spPr>
            <a:xfrm flipH="1" rot="10800000">
              <a:off x="845510" y="728186"/>
              <a:ext cx="1736700" cy="116100"/>
            </a:xfrm>
            <a:prstGeom prst="straightConnector1">
              <a:avLst/>
            </a:prstGeom>
            <a:noFill/>
            <a:ln cap="flat" cmpd="sng" w="9525">
              <a:solidFill>
                <a:schemeClr val="lt1"/>
              </a:solidFill>
              <a:prstDash val="solid"/>
              <a:round/>
              <a:headEnd len="sm" w="sm" type="none"/>
              <a:tailEnd len="sm" w="sm" type="none"/>
            </a:ln>
          </p:spPr>
        </p:cxnSp>
      </p:grpSp>
      <p:grpSp>
        <p:nvGrpSpPr>
          <p:cNvPr id="1111" name="Google Shape;1111;p61"/>
          <p:cNvGrpSpPr/>
          <p:nvPr/>
        </p:nvGrpSpPr>
        <p:grpSpPr>
          <a:xfrm>
            <a:off x="2703700" y="2324100"/>
            <a:ext cx="2597150" cy="2840500"/>
            <a:chOff x="1811025" y="2324100"/>
            <a:chExt cx="2597150" cy="2840500"/>
          </a:xfrm>
        </p:grpSpPr>
        <p:sp>
          <p:nvSpPr>
            <p:cNvPr id="1112" name="Google Shape;1112;p61"/>
            <p:cNvSpPr/>
            <p:nvPr/>
          </p:nvSpPr>
          <p:spPr>
            <a:xfrm>
              <a:off x="1811025" y="2324100"/>
              <a:ext cx="2597150" cy="2819400"/>
            </a:xfrm>
            <a:custGeom>
              <a:rect b="b" l="l" r="r" t="t"/>
              <a:pathLst>
                <a:path extrusionOk="0" h="112776" w="103886">
                  <a:moveTo>
                    <a:pt x="11938" y="0"/>
                  </a:moveTo>
                  <a:lnTo>
                    <a:pt x="0" y="112776"/>
                  </a:lnTo>
                  <a:lnTo>
                    <a:pt x="93218" y="112776"/>
                  </a:lnTo>
                  <a:lnTo>
                    <a:pt x="103886" y="10414"/>
                  </a:lnTo>
                  <a:close/>
                </a:path>
              </a:pathLst>
            </a:custGeom>
            <a:solidFill>
              <a:schemeClr val="lt2"/>
            </a:solidFill>
            <a:ln>
              <a:noFill/>
            </a:ln>
          </p:spPr>
        </p:sp>
        <p:sp>
          <p:nvSpPr>
            <p:cNvPr id="1113" name="Google Shape;1113;p61"/>
            <p:cNvSpPr/>
            <p:nvPr/>
          </p:nvSpPr>
          <p:spPr>
            <a:xfrm>
              <a:off x="1950725" y="2472200"/>
              <a:ext cx="2298700" cy="2692400"/>
            </a:xfrm>
            <a:custGeom>
              <a:rect b="b" l="l" r="r" t="t"/>
              <a:pathLst>
                <a:path extrusionOk="0" h="107696" w="91948">
                  <a:moveTo>
                    <a:pt x="0" y="107696"/>
                  </a:moveTo>
                  <a:lnTo>
                    <a:pt x="11684" y="0"/>
                  </a:lnTo>
                  <a:lnTo>
                    <a:pt x="91948" y="8636"/>
                  </a:lnTo>
                  <a:lnTo>
                    <a:pt x="81280" y="107696"/>
                  </a:lnTo>
                  <a:close/>
                </a:path>
              </a:pathLst>
            </a:custGeom>
            <a:noFill/>
            <a:ln cap="flat" cmpd="sng" w="9525">
              <a:solidFill>
                <a:schemeClr val="dk1"/>
              </a:solidFill>
              <a:prstDash val="solid"/>
              <a:round/>
              <a:headEnd len="sm" w="sm" type="none"/>
              <a:tailEnd len="sm" w="sm" type="none"/>
            </a:ln>
          </p:spPr>
        </p:sp>
        <p:cxnSp>
          <p:nvCxnSpPr>
            <p:cNvPr id="1114" name="Google Shape;1114;p61"/>
            <p:cNvCxnSpPr/>
            <p:nvPr/>
          </p:nvCxnSpPr>
          <p:spPr>
            <a:xfrm>
              <a:off x="2280925" y="3079750"/>
              <a:ext cx="1727100" cy="184200"/>
            </a:xfrm>
            <a:prstGeom prst="straightConnector1">
              <a:avLst/>
            </a:prstGeom>
            <a:noFill/>
            <a:ln cap="flat" cmpd="sng" w="9525">
              <a:solidFill>
                <a:schemeClr val="dk1"/>
              </a:solidFill>
              <a:prstDash val="solid"/>
              <a:round/>
              <a:headEnd len="sm" w="sm" type="none"/>
              <a:tailEnd len="sm" w="sm" type="none"/>
            </a:ln>
          </p:spPr>
        </p:cxnSp>
      </p:grpSp>
      <p:grpSp>
        <p:nvGrpSpPr>
          <p:cNvPr id="1115" name="Google Shape;1115;p61"/>
          <p:cNvGrpSpPr/>
          <p:nvPr/>
        </p:nvGrpSpPr>
        <p:grpSpPr>
          <a:xfrm>
            <a:off x="6490425" y="2286000"/>
            <a:ext cx="2368550" cy="2895600"/>
            <a:chOff x="5693400" y="2286000"/>
            <a:chExt cx="2368550" cy="2895600"/>
          </a:xfrm>
        </p:grpSpPr>
        <p:sp>
          <p:nvSpPr>
            <p:cNvPr id="1116" name="Google Shape;1116;p61"/>
            <p:cNvSpPr/>
            <p:nvPr/>
          </p:nvSpPr>
          <p:spPr>
            <a:xfrm>
              <a:off x="5693400" y="2286000"/>
              <a:ext cx="2368550" cy="2895600"/>
            </a:xfrm>
            <a:custGeom>
              <a:rect b="b" l="l" r="r" t="t"/>
              <a:pathLst>
                <a:path extrusionOk="0" h="115824" w="94742">
                  <a:moveTo>
                    <a:pt x="0" y="508"/>
                  </a:moveTo>
                  <a:lnTo>
                    <a:pt x="1524" y="115824"/>
                  </a:lnTo>
                  <a:lnTo>
                    <a:pt x="94742" y="115824"/>
                  </a:lnTo>
                  <a:lnTo>
                    <a:pt x="92710" y="0"/>
                  </a:lnTo>
                  <a:close/>
                </a:path>
              </a:pathLst>
            </a:custGeom>
            <a:solidFill>
              <a:schemeClr val="lt2"/>
            </a:solidFill>
            <a:ln>
              <a:noFill/>
            </a:ln>
          </p:spPr>
        </p:sp>
        <p:sp>
          <p:nvSpPr>
            <p:cNvPr id="1117" name="Google Shape;1117;p61"/>
            <p:cNvSpPr/>
            <p:nvPr/>
          </p:nvSpPr>
          <p:spPr>
            <a:xfrm>
              <a:off x="5839450" y="2393950"/>
              <a:ext cx="2051050" cy="2787650"/>
            </a:xfrm>
            <a:custGeom>
              <a:rect b="b" l="l" r="r" t="t"/>
              <a:pathLst>
                <a:path extrusionOk="0" h="111506" w="82042">
                  <a:moveTo>
                    <a:pt x="1524" y="111506"/>
                  </a:moveTo>
                  <a:lnTo>
                    <a:pt x="0" y="762"/>
                  </a:lnTo>
                  <a:lnTo>
                    <a:pt x="80772" y="0"/>
                  </a:lnTo>
                  <a:lnTo>
                    <a:pt x="82042" y="111252"/>
                  </a:lnTo>
                  <a:close/>
                </a:path>
              </a:pathLst>
            </a:custGeom>
            <a:noFill/>
            <a:ln cap="flat" cmpd="sng" w="9525">
              <a:solidFill>
                <a:schemeClr val="dk1"/>
              </a:solidFill>
              <a:prstDash val="solid"/>
              <a:round/>
              <a:headEnd len="sm" w="sm" type="none"/>
              <a:tailEnd len="sm" w="sm" type="none"/>
            </a:ln>
          </p:spPr>
        </p:sp>
        <p:cxnSp>
          <p:nvCxnSpPr>
            <p:cNvPr id="1118" name="Google Shape;1118;p61"/>
            <p:cNvCxnSpPr/>
            <p:nvPr/>
          </p:nvCxnSpPr>
          <p:spPr>
            <a:xfrm flipH="1" rot="10800000">
              <a:off x="5932645" y="2999630"/>
              <a:ext cx="1740300" cy="18600"/>
            </a:xfrm>
            <a:prstGeom prst="straightConnector1">
              <a:avLst/>
            </a:prstGeom>
            <a:noFill/>
            <a:ln cap="flat" cmpd="sng" w="9525">
              <a:solidFill>
                <a:schemeClr val="dk1"/>
              </a:solidFill>
              <a:prstDash val="solid"/>
              <a:round/>
              <a:headEnd len="sm" w="sm" type="none"/>
              <a:tailEnd len="sm" w="sm" type="none"/>
            </a:ln>
          </p:spPr>
        </p:cxnSp>
      </p:grpSp>
      <p:grpSp>
        <p:nvGrpSpPr>
          <p:cNvPr id="1119" name="Google Shape;1119;p61"/>
          <p:cNvGrpSpPr/>
          <p:nvPr/>
        </p:nvGrpSpPr>
        <p:grpSpPr>
          <a:xfrm>
            <a:off x="-17175" y="1895400"/>
            <a:ext cx="428625" cy="3150875"/>
            <a:chOff x="950" y="1675450"/>
            <a:chExt cx="428625" cy="3150875"/>
          </a:xfrm>
        </p:grpSpPr>
        <p:sp>
          <p:nvSpPr>
            <p:cNvPr id="1120" name="Google Shape;1120;p61"/>
            <p:cNvSpPr/>
            <p:nvPr/>
          </p:nvSpPr>
          <p:spPr>
            <a:xfrm>
              <a:off x="950" y="1675450"/>
              <a:ext cx="428625" cy="3150875"/>
            </a:xfrm>
            <a:custGeom>
              <a:rect b="b" l="l" r="r" t="t"/>
              <a:pathLst>
                <a:path extrusionOk="0" h="126035" w="17145">
                  <a:moveTo>
                    <a:pt x="0" y="381"/>
                  </a:moveTo>
                  <a:lnTo>
                    <a:pt x="3810" y="0"/>
                  </a:lnTo>
                  <a:lnTo>
                    <a:pt x="17145" y="124320"/>
                  </a:lnTo>
                  <a:lnTo>
                    <a:pt x="191" y="126035"/>
                  </a:lnTo>
                  <a:close/>
                </a:path>
              </a:pathLst>
            </a:custGeom>
            <a:solidFill>
              <a:schemeClr val="dk2"/>
            </a:solidFill>
            <a:ln>
              <a:noFill/>
            </a:ln>
          </p:spPr>
        </p:sp>
        <p:cxnSp>
          <p:nvCxnSpPr>
            <p:cNvPr id="1121" name="Google Shape;1121;p61"/>
            <p:cNvCxnSpPr/>
            <p:nvPr/>
          </p:nvCxnSpPr>
          <p:spPr>
            <a:xfrm>
              <a:off x="5725" y="2247900"/>
              <a:ext cx="257100" cy="2416500"/>
            </a:xfrm>
            <a:prstGeom prst="straightConnector1">
              <a:avLst/>
            </a:prstGeom>
            <a:noFill/>
            <a:ln cap="flat" cmpd="sng" w="9525">
              <a:solidFill>
                <a:schemeClr val="lt1"/>
              </a:solidFill>
              <a:prstDash val="solid"/>
              <a:round/>
              <a:headEnd len="sm" w="sm" type="none"/>
              <a:tailEnd len="sm" w="sm" type="none"/>
            </a:ln>
          </p:spPr>
        </p:cxnSp>
        <p:cxnSp>
          <p:nvCxnSpPr>
            <p:cNvPr id="1122" name="Google Shape;1122;p61"/>
            <p:cNvCxnSpPr/>
            <p:nvPr/>
          </p:nvCxnSpPr>
          <p:spPr>
            <a:xfrm flipH="1">
              <a:off x="15400" y="4664400"/>
              <a:ext cx="247500" cy="23700"/>
            </a:xfrm>
            <a:prstGeom prst="straightConnector1">
              <a:avLst/>
            </a:prstGeom>
            <a:noFill/>
            <a:ln cap="flat" cmpd="sng" w="9525">
              <a:solidFill>
                <a:schemeClr val="lt1"/>
              </a:solidFill>
              <a:prstDash val="solid"/>
              <a:round/>
              <a:headEnd len="sm" w="sm" type="none"/>
              <a:tailEnd len="sm" w="sm" type="none"/>
            </a:ln>
          </p:spPr>
        </p:cxnSp>
      </p:grpSp>
      <p:sp>
        <p:nvSpPr>
          <p:cNvPr id="1123" name="Google Shape;1123;p61"/>
          <p:cNvSpPr txBox="1"/>
          <p:nvPr>
            <p:ph idx="1" type="body"/>
          </p:nvPr>
        </p:nvSpPr>
        <p:spPr>
          <a:xfrm rot="-188853">
            <a:off x="683183" y="2219155"/>
            <a:ext cx="1890452" cy="1486342"/>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1200"/>
              <a:buNone/>
            </a:pPr>
            <a:r>
              <a:rPr lang="en" sz="1200">
                <a:solidFill>
                  <a:srgbClr val="2C313A"/>
                </a:solidFill>
                <a:highlight>
                  <a:srgbClr val="FFFFFF"/>
                </a:highlight>
                <a:latin typeface="Arial"/>
                <a:ea typeface="Arial"/>
                <a:cs typeface="Arial"/>
                <a:sym typeface="Arial"/>
              </a:rPr>
              <a:t>Puisi terdiri dari beberapa bait. Umumnya, setiap bait terdiri dari empat baris atau larik.</a:t>
            </a:r>
            <a:endParaRPr>
              <a:solidFill>
                <a:schemeClr val="lt1"/>
              </a:solidFill>
            </a:endParaRPr>
          </a:p>
        </p:txBody>
      </p:sp>
      <p:sp>
        <p:nvSpPr>
          <p:cNvPr id="1124" name="Google Shape;1124;p61"/>
          <p:cNvSpPr txBox="1"/>
          <p:nvPr>
            <p:ph idx="2" type="body"/>
          </p:nvPr>
        </p:nvSpPr>
        <p:spPr>
          <a:xfrm rot="124964">
            <a:off x="5014631" y="765881"/>
            <a:ext cx="1890349" cy="1486281"/>
          </a:xfrm>
          <a:prstGeom prst="rect">
            <a:avLst/>
          </a:prstGeom>
        </p:spPr>
        <p:txBody>
          <a:bodyPr anchorCtr="0" anchor="t" bIns="91425" lIns="91425" spcFirstLastPara="1" rIns="91425" wrap="square" tIns="91425">
            <a:noAutofit/>
          </a:bodyPr>
          <a:lstStyle/>
          <a:p>
            <a:pPr indent="0" lvl="0" marL="0" rtl="0" algn="l">
              <a:spcBef>
                <a:spcPts val="1000"/>
              </a:spcBef>
              <a:spcAft>
                <a:spcPts val="1000"/>
              </a:spcAft>
              <a:buSzPts val="1200"/>
              <a:buNone/>
            </a:pPr>
            <a:r>
              <a:rPr lang="en">
                <a:solidFill>
                  <a:schemeClr val="lt1"/>
                </a:solidFill>
              </a:rPr>
              <a:t>Pada puisi tertentu, diksi pada puisi kerap memperhatikan rima. Rima adalah pengulangan bunyi, aik dalam baris (larik) atau akhir sajak. Rima bisa berbunyi a-a-a-a atau a-b-a-b.</a:t>
            </a:r>
            <a:endParaRPr>
              <a:solidFill>
                <a:schemeClr val="lt1"/>
              </a:solidFill>
            </a:endParaRPr>
          </a:p>
        </p:txBody>
      </p:sp>
      <p:sp>
        <p:nvSpPr>
          <p:cNvPr id="1125" name="Google Shape;1125;p61"/>
          <p:cNvSpPr txBox="1"/>
          <p:nvPr>
            <p:ph idx="3" type="body"/>
          </p:nvPr>
        </p:nvSpPr>
        <p:spPr>
          <a:xfrm rot="351430">
            <a:off x="3035396" y="3297311"/>
            <a:ext cx="1890268" cy="1218975"/>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200">
                <a:solidFill>
                  <a:srgbClr val="2C313A"/>
                </a:solidFill>
                <a:highlight>
                  <a:srgbClr val="FFFFFF"/>
                </a:highlight>
                <a:latin typeface="Arial"/>
                <a:ea typeface="Arial"/>
                <a:cs typeface="Arial"/>
                <a:sym typeface="Arial"/>
              </a:rPr>
              <a:t> Puisi akan menggunakan diksi atau kata-kata yang bersifat kiasan untuk memperindah bunyi. </a:t>
            </a:r>
            <a:endParaRPr sz="100"/>
          </a:p>
        </p:txBody>
      </p:sp>
      <p:sp>
        <p:nvSpPr>
          <p:cNvPr id="1126" name="Google Shape;1126;p61"/>
          <p:cNvSpPr txBox="1"/>
          <p:nvPr>
            <p:ph idx="4" type="body"/>
          </p:nvPr>
        </p:nvSpPr>
        <p:spPr>
          <a:xfrm rot="3819">
            <a:off x="6728901" y="3168092"/>
            <a:ext cx="1890601" cy="1485901"/>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200"/>
              <a:buNone/>
            </a:pPr>
            <a:r>
              <a:rPr lang="en"/>
              <a:t>Puisi biasanya menggunakan majas atau peribahasa</a:t>
            </a:r>
            <a:endParaRPr/>
          </a:p>
          <a:p>
            <a:pPr indent="0" lvl="0" marL="0" rtl="0" algn="l">
              <a:spcBef>
                <a:spcPts val="1000"/>
              </a:spcBef>
              <a:spcAft>
                <a:spcPts val="1000"/>
              </a:spcAft>
              <a:buSzPts val="1200"/>
              <a:buNone/>
            </a:pPr>
            <a:r>
              <a:t/>
            </a:r>
            <a:endParaRPr/>
          </a:p>
        </p:txBody>
      </p:sp>
      <p:sp>
        <p:nvSpPr>
          <p:cNvPr id="1127" name="Google Shape;1127;p61"/>
          <p:cNvSpPr txBox="1"/>
          <p:nvPr>
            <p:ph type="title"/>
          </p:nvPr>
        </p:nvSpPr>
        <p:spPr>
          <a:xfrm>
            <a:off x="513300" y="375350"/>
            <a:ext cx="2796300" cy="65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2400"/>
              <a:buNone/>
            </a:pPr>
            <a:r>
              <a:rPr lang="en" sz="3000">
                <a:solidFill>
                  <a:schemeClr val="lt1"/>
                </a:solidFill>
              </a:rPr>
              <a:t>Ciri-Ciri Puisi</a:t>
            </a:r>
            <a:endParaRPr sz="3000">
              <a:solidFill>
                <a:schemeClr val="lt1"/>
              </a:solidFill>
            </a:endParaRPr>
          </a:p>
        </p:txBody>
      </p:sp>
      <p:sp>
        <p:nvSpPr>
          <p:cNvPr id="1128" name="Google Shape;1128;p61"/>
          <p:cNvSpPr txBox="1"/>
          <p:nvPr>
            <p:ph idx="5" type="subTitle"/>
          </p:nvPr>
        </p:nvSpPr>
        <p:spPr>
          <a:xfrm rot="-192121">
            <a:off x="621923" y="1478663"/>
            <a:ext cx="1890552" cy="646303"/>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3000"/>
              <a:buNone/>
            </a:pPr>
            <a:r>
              <a:rPr lang="en">
                <a:solidFill>
                  <a:schemeClr val="lt1"/>
                </a:solidFill>
              </a:rPr>
              <a:t>Pertama</a:t>
            </a:r>
            <a:endParaRPr>
              <a:solidFill>
                <a:schemeClr val="lt1"/>
              </a:solidFill>
            </a:endParaRPr>
          </a:p>
        </p:txBody>
      </p:sp>
      <p:sp>
        <p:nvSpPr>
          <p:cNvPr id="1129" name="Google Shape;1129;p61"/>
          <p:cNvSpPr txBox="1"/>
          <p:nvPr>
            <p:ph idx="6" type="subTitle"/>
          </p:nvPr>
        </p:nvSpPr>
        <p:spPr>
          <a:xfrm rot="126162">
            <a:off x="5024491" y="108292"/>
            <a:ext cx="1970527" cy="549668"/>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SzPts val="3000"/>
              <a:buNone/>
            </a:pPr>
            <a:r>
              <a:rPr lang="en">
                <a:solidFill>
                  <a:schemeClr val="lt1"/>
                </a:solidFill>
              </a:rPr>
              <a:t>Ketiga</a:t>
            </a:r>
            <a:endParaRPr>
              <a:solidFill>
                <a:schemeClr val="lt1"/>
              </a:solidFill>
            </a:endParaRPr>
          </a:p>
        </p:txBody>
      </p:sp>
      <p:sp>
        <p:nvSpPr>
          <p:cNvPr id="1130" name="Google Shape;1130;p61"/>
          <p:cNvSpPr txBox="1"/>
          <p:nvPr>
            <p:ph idx="7" type="subTitle"/>
          </p:nvPr>
        </p:nvSpPr>
        <p:spPr>
          <a:xfrm rot="348762">
            <a:off x="3115150" y="2659506"/>
            <a:ext cx="1943191" cy="546097"/>
          </a:xfrm>
          <a:prstGeom prst="rect">
            <a:avLst/>
          </a:prstGeom>
        </p:spPr>
        <p:txBody>
          <a:bodyPr anchorCtr="0" anchor="t" bIns="91425" lIns="91425" spcFirstLastPara="1" rIns="91425" wrap="square" tIns="91425">
            <a:normAutofit fontScale="92500" lnSpcReduction="20000"/>
          </a:bodyPr>
          <a:lstStyle/>
          <a:p>
            <a:pPr indent="0" lvl="0" marL="0" rtl="0" algn="ctr">
              <a:lnSpc>
                <a:spcPct val="100000"/>
              </a:lnSpc>
              <a:spcBef>
                <a:spcPts val="0"/>
              </a:spcBef>
              <a:spcAft>
                <a:spcPts val="0"/>
              </a:spcAft>
              <a:buSzPct val="108108"/>
              <a:buNone/>
            </a:pPr>
            <a:r>
              <a:rPr lang="en"/>
              <a:t>Kedua</a:t>
            </a:r>
            <a:endParaRPr/>
          </a:p>
        </p:txBody>
      </p:sp>
      <p:sp>
        <p:nvSpPr>
          <p:cNvPr id="1131" name="Google Shape;1131;p61"/>
          <p:cNvSpPr txBox="1"/>
          <p:nvPr>
            <p:ph idx="8" type="subTitle"/>
          </p:nvPr>
        </p:nvSpPr>
        <p:spPr>
          <a:xfrm rot="-59757">
            <a:off x="6687978" y="2476634"/>
            <a:ext cx="1915789" cy="549684"/>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SzPts val="3000"/>
              <a:buNone/>
            </a:pPr>
            <a:r>
              <a:rPr lang="en"/>
              <a:t>Keempat</a:t>
            </a:r>
            <a:endParaRPr/>
          </a:p>
        </p:txBody>
      </p:sp>
      <p:grpSp>
        <p:nvGrpSpPr>
          <p:cNvPr id="1132" name="Google Shape;1132;p61"/>
          <p:cNvGrpSpPr/>
          <p:nvPr/>
        </p:nvGrpSpPr>
        <p:grpSpPr>
          <a:xfrm flipH="1">
            <a:off x="-17775" y="-29750"/>
            <a:ext cx="3543300" cy="1290800"/>
            <a:chOff x="5602700" y="-29750"/>
            <a:chExt cx="3543300" cy="1290800"/>
          </a:xfrm>
        </p:grpSpPr>
        <p:cxnSp>
          <p:nvCxnSpPr>
            <p:cNvPr id="1133" name="Google Shape;1133;p61"/>
            <p:cNvCxnSpPr/>
            <p:nvPr/>
          </p:nvCxnSpPr>
          <p:spPr>
            <a:xfrm flipH="1">
              <a:off x="5608625" y="-29750"/>
              <a:ext cx="31800" cy="1285800"/>
            </a:xfrm>
            <a:prstGeom prst="straightConnector1">
              <a:avLst/>
            </a:prstGeom>
            <a:noFill/>
            <a:ln cap="flat" cmpd="sng" w="9525">
              <a:solidFill>
                <a:schemeClr val="lt1"/>
              </a:solidFill>
              <a:prstDash val="solid"/>
              <a:round/>
              <a:headEnd len="sm" w="sm" type="none"/>
              <a:tailEnd len="sm" w="sm" type="none"/>
            </a:ln>
          </p:spPr>
        </p:cxnSp>
        <p:cxnSp>
          <p:nvCxnSpPr>
            <p:cNvPr id="1134" name="Google Shape;1134;p61"/>
            <p:cNvCxnSpPr/>
            <p:nvPr/>
          </p:nvCxnSpPr>
          <p:spPr>
            <a:xfrm>
              <a:off x="5602700" y="1254750"/>
              <a:ext cx="3543300" cy="6300"/>
            </a:xfrm>
            <a:prstGeom prst="straightConnector1">
              <a:avLst/>
            </a:prstGeom>
            <a:noFill/>
            <a:ln cap="flat" cmpd="sng" w="9525">
              <a:solidFill>
                <a:schemeClr val="lt1"/>
              </a:solidFill>
              <a:prstDash val="solid"/>
              <a:round/>
              <a:headEnd len="sm" w="sm" type="none"/>
              <a:tailEnd len="sm" w="sm" type="none"/>
            </a:ln>
          </p:spPr>
        </p:cxnSp>
      </p:grpSp>
    </p:spTree>
  </p:cSld>
  <p:clrMapOvr>
    <a:masterClrMapping/>
  </p:clrMapOvr>
  <mc:AlternateContent>
    <mc:Choice Requires="p14">
      <p:transition spd="med">
        <p14:prism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62"/>
          <p:cNvSpPr/>
          <p:nvPr/>
        </p:nvSpPr>
        <p:spPr>
          <a:xfrm rot="4795490">
            <a:off x="8576527" y="4483441"/>
            <a:ext cx="207500" cy="287945"/>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Manrope"/>
              <a:ea typeface="Manrope"/>
              <a:cs typeface="Manrope"/>
              <a:sym typeface="Manrope"/>
            </a:endParaRPr>
          </a:p>
        </p:txBody>
      </p:sp>
      <p:sp>
        <p:nvSpPr>
          <p:cNvPr id="1140" name="Google Shape;1140;p62"/>
          <p:cNvSpPr txBox="1"/>
          <p:nvPr>
            <p:ph type="title"/>
          </p:nvPr>
        </p:nvSpPr>
        <p:spPr>
          <a:xfrm>
            <a:off x="508875" y="874875"/>
            <a:ext cx="3003300" cy="557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0000"/>
              </a:buClr>
              <a:buSzPts val="4100"/>
              <a:buFont typeface="Arial"/>
              <a:buNone/>
            </a:pPr>
            <a:r>
              <a:rPr lang="en"/>
              <a:t>Tujuan Puisi</a:t>
            </a:r>
            <a:endParaRPr/>
          </a:p>
          <a:p>
            <a:pPr indent="0" lvl="0" marL="0" rtl="0" algn="l">
              <a:spcBef>
                <a:spcPts val="0"/>
              </a:spcBef>
              <a:spcAft>
                <a:spcPts val="0"/>
              </a:spcAft>
              <a:buSzPts val="3000"/>
              <a:buNone/>
            </a:pPr>
            <a:r>
              <a:t/>
            </a:r>
            <a:endParaRPr/>
          </a:p>
        </p:txBody>
      </p:sp>
      <p:sp>
        <p:nvSpPr>
          <p:cNvPr id="1141" name="Google Shape;1141;p62"/>
          <p:cNvSpPr txBox="1"/>
          <p:nvPr>
            <p:ph idx="1" type="body"/>
          </p:nvPr>
        </p:nvSpPr>
        <p:spPr>
          <a:xfrm>
            <a:off x="508875" y="1539275"/>
            <a:ext cx="3488400" cy="11823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rgbClr val="2C313A"/>
              </a:buClr>
              <a:buSzPts val="2200"/>
              <a:buFont typeface="Amatic SC"/>
              <a:buAutoNum type="arabicPeriod"/>
            </a:pPr>
            <a:r>
              <a:rPr b="1" lang="en" sz="2200">
                <a:solidFill>
                  <a:srgbClr val="2C313A"/>
                </a:solidFill>
                <a:highlight>
                  <a:srgbClr val="FFFFFF"/>
                </a:highlight>
                <a:latin typeface="Amatic SC"/>
                <a:ea typeface="Amatic SC"/>
                <a:cs typeface="Amatic SC"/>
                <a:sym typeface="Amatic SC"/>
              </a:rPr>
              <a:t>Ekspresi Emosi dan Pengalaman Pribadi</a:t>
            </a:r>
            <a:endParaRPr b="1" sz="2200">
              <a:solidFill>
                <a:srgbClr val="2C313A"/>
              </a:solidFill>
              <a:highlight>
                <a:srgbClr val="FFFFFF"/>
              </a:highlight>
              <a:latin typeface="Amatic SC"/>
              <a:ea typeface="Amatic SC"/>
              <a:cs typeface="Amatic SC"/>
              <a:sym typeface="Amatic SC"/>
            </a:endParaRPr>
          </a:p>
          <a:p>
            <a:pPr indent="-368300" lvl="0" marL="457200" rtl="0" algn="l">
              <a:lnSpc>
                <a:spcPct val="115000"/>
              </a:lnSpc>
              <a:spcBef>
                <a:spcPts val="0"/>
              </a:spcBef>
              <a:spcAft>
                <a:spcPts val="0"/>
              </a:spcAft>
              <a:buClr>
                <a:srgbClr val="2C313A"/>
              </a:buClr>
              <a:buSzPts val="2200"/>
              <a:buFont typeface="Amatic SC"/>
              <a:buAutoNum type="arabicPeriod"/>
            </a:pPr>
            <a:r>
              <a:rPr b="1" lang="en" sz="2200">
                <a:solidFill>
                  <a:srgbClr val="2C313A"/>
                </a:solidFill>
                <a:highlight>
                  <a:srgbClr val="FFFFFF"/>
                </a:highlight>
                <a:latin typeface="Amatic SC"/>
                <a:ea typeface="Amatic SC"/>
                <a:cs typeface="Amatic SC"/>
                <a:sym typeface="Amatic SC"/>
              </a:rPr>
              <a:t>Pemikiran Filosofis dan Refleksi</a:t>
            </a:r>
            <a:endParaRPr b="1" sz="2200">
              <a:solidFill>
                <a:srgbClr val="2C313A"/>
              </a:solidFill>
              <a:highlight>
                <a:srgbClr val="FFFFFF"/>
              </a:highlight>
              <a:latin typeface="Amatic SC"/>
              <a:ea typeface="Amatic SC"/>
              <a:cs typeface="Amatic SC"/>
              <a:sym typeface="Amatic SC"/>
            </a:endParaRPr>
          </a:p>
          <a:p>
            <a:pPr indent="-368300" lvl="0" marL="457200" rtl="0" algn="l">
              <a:lnSpc>
                <a:spcPct val="115000"/>
              </a:lnSpc>
              <a:spcBef>
                <a:spcPts val="0"/>
              </a:spcBef>
              <a:spcAft>
                <a:spcPts val="0"/>
              </a:spcAft>
              <a:buClr>
                <a:srgbClr val="2C313A"/>
              </a:buClr>
              <a:buSzPts val="2200"/>
              <a:buFont typeface="Amatic SC"/>
              <a:buAutoNum type="arabicPeriod"/>
            </a:pPr>
            <a:r>
              <a:rPr b="1" lang="en" sz="2200">
                <a:solidFill>
                  <a:srgbClr val="2C313A"/>
                </a:solidFill>
                <a:highlight>
                  <a:srgbClr val="FFFFFF"/>
                </a:highlight>
                <a:latin typeface="Amatic SC"/>
                <a:ea typeface="Amatic SC"/>
                <a:cs typeface="Amatic SC"/>
                <a:sym typeface="Amatic SC"/>
              </a:rPr>
              <a:t>Pemberian Makna Simbolik</a:t>
            </a:r>
            <a:endParaRPr b="1" sz="2200">
              <a:solidFill>
                <a:srgbClr val="2C313A"/>
              </a:solidFill>
              <a:highlight>
                <a:srgbClr val="FFFFFF"/>
              </a:highlight>
              <a:latin typeface="Amatic SC"/>
              <a:ea typeface="Amatic SC"/>
              <a:cs typeface="Amatic SC"/>
              <a:sym typeface="Amatic SC"/>
            </a:endParaRPr>
          </a:p>
          <a:p>
            <a:pPr indent="-368300" lvl="0" marL="457200" rtl="0" algn="l">
              <a:lnSpc>
                <a:spcPct val="115000"/>
              </a:lnSpc>
              <a:spcBef>
                <a:spcPts val="0"/>
              </a:spcBef>
              <a:spcAft>
                <a:spcPts val="0"/>
              </a:spcAft>
              <a:buClr>
                <a:srgbClr val="2C313A"/>
              </a:buClr>
              <a:buSzPts val="2200"/>
              <a:buFont typeface="Amatic SC"/>
              <a:buAutoNum type="arabicPeriod"/>
            </a:pPr>
            <a:r>
              <a:rPr b="1" lang="en" sz="2200">
                <a:solidFill>
                  <a:srgbClr val="2C313A"/>
                </a:solidFill>
                <a:highlight>
                  <a:srgbClr val="FFFFFF"/>
                </a:highlight>
                <a:latin typeface="Amatic SC"/>
                <a:ea typeface="Amatic SC"/>
                <a:cs typeface="Amatic SC"/>
                <a:sym typeface="Amatic SC"/>
              </a:rPr>
              <a:t>Estetika dan Keindahan</a:t>
            </a:r>
            <a:endParaRPr b="1" sz="2200">
              <a:solidFill>
                <a:srgbClr val="2C313A"/>
              </a:solidFill>
              <a:highlight>
                <a:srgbClr val="FFFFFF"/>
              </a:highlight>
              <a:latin typeface="Amatic SC"/>
              <a:ea typeface="Amatic SC"/>
              <a:cs typeface="Amatic SC"/>
              <a:sym typeface="Amatic SC"/>
            </a:endParaRPr>
          </a:p>
          <a:p>
            <a:pPr indent="0" lvl="0" marL="0" rtl="0" algn="l">
              <a:lnSpc>
                <a:spcPct val="115000"/>
              </a:lnSpc>
              <a:spcBef>
                <a:spcPts val="0"/>
              </a:spcBef>
              <a:spcAft>
                <a:spcPts val="0"/>
              </a:spcAft>
              <a:buNone/>
            </a:pPr>
            <a:r>
              <a:t/>
            </a:r>
            <a:endParaRPr b="1" sz="3100">
              <a:solidFill>
                <a:srgbClr val="2C313A"/>
              </a:solidFill>
              <a:highlight>
                <a:srgbClr val="FFFFFF"/>
              </a:highlight>
              <a:latin typeface="Amatic SC"/>
              <a:ea typeface="Amatic SC"/>
              <a:cs typeface="Amatic SC"/>
              <a:sym typeface="Amatic SC"/>
            </a:endParaRPr>
          </a:p>
          <a:p>
            <a:pPr indent="0" lvl="0" marL="0" rtl="0" algn="l">
              <a:lnSpc>
                <a:spcPct val="100000"/>
              </a:lnSpc>
              <a:spcBef>
                <a:spcPts val="1000"/>
              </a:spcBef>
              <a:spcAft>
                <a:spcPts val="1000"/>
              </a:spcAft>
              <a:buSzPts val="1200"/>
              <a:buNone/>
            </a:pPr>
            <a:r>
              <a:t/>
            </a:r>
            <a:endParaRPr sz="2000">
              <a:latin typeface="Amatic SC"/>
              <a:ea typeface="Amatic SC"/>
              <a:cs typeface="Amatic SC"/>
              <a:sym typeface="Amatic SC"/>
            </a:endParaRPr>
          </a:p>
        </p:txBody>
      </p:sp>
    </p:spTree>
  </p:cSld>
  <p:clrMapOvr>
    <a:masterClrMapping/>
  </p:clrMapOvr>
  <p:transition spd="med">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grpSp>
        <p:nvGrpSpPr>
          <p:cNvPr id="1146" name="Google Shape;1146;p63"/>
          <p:cNvGrpSpPr/>
          <p:nvPr/>
        </p:nvGrpSpPr>
        <p:grpSpPr>
          <a:xfrm>
            <a:off x="5986359" y="3470295"/>
            <a:ext cx="2642364" cy="1139959"/>
            <a:chOff x="5986359" y="3470295"/>
            <a:chExt cx="2642364" cy="1139959"/>
          </a:xfrm>
        </p:grpSpPr>
        <p:sp>
          <p:nvSpPr>
            <p:cNvPr id="1147" name="Google Shape;1147;p63"/>
            <p:cNvSpPr/>
            <p:nvPr/>
          </p:nvSpPr>
          <p:spPr>
            <a:xfrm>
              <a:off x="5986359" y="3472954"/>
              <a:ext cx="2635800" cy="1137300"/>
            </a:xfrm>
            <a:prstGeom prst="snip1Rect">
              <a:avLst>
                <a:gd fmla="val 16667" name="adj"/>
              </a:avLst>
            </a:prstGeom>
            <a:solidFill>
              <a:schemeClr val="accent6"/>
            </a:solidFill>
            <a:ln>
              <a:noFill/>
            </a:ln>
          </p:spPr>
          <p:txBody>
            <a:bodyPr anchorCtr="0" anchor="ctr" bIns="91425" lIns="182875" spcFirstLastPara="1" rIns="91425" wrap="square" tIns="91425">
              <a:noAutofit/>
            </a:bodyPr>
            <a:lstStyle/>
            <a:p>
              <a:pPr indent="0" lvl="0" marL="0" rtl="0" algn="l">
                <a:spcBef>
                  <a:spcPts val="0"/>
                </a:spcBef>
                <a:spcAft>
                  <a:spcPts val="1000"/>
                </a:spcAft>
                <a:buNone/>
              </a:pPr>
              <a:r>
                <a:t/>
              </a:r>
              <a:endParaRPr>
                <a:solidFill>
                  <a:schemeClr val="dk1"/>
                </a:solidFill>
                <a:latin typeface="Manrope"/>
                <a:ea typeface="Manrope"/>
                <a:cs typeface="Manrope"/>
                <a:sym typeface="Manrope"/>
              </a:endParaRPr>
            </a:p>
          </p:txBody>
        </p:sp>
        <p:sp>
          <p:nvSpPr>
            <p:cNvPr id="1148" name="Google Shape;1148;p63"/>
            <p:cNvSpPr/>
            <p:nvPr/>
          </p:nvSpPr>
          <p:spPr>
            <a:xfrm>
              <a:off x="8407426" y="3470295"/>
              <a:ext cx="221297" cy="196219"/>
            </a:xfrm>
            <a:custGeom>
              <a:rect b="b" l="l" r="r" t="t"/>
              <a:pathLst>
                <a:path extrusionOk="0" h="8192" w="9239">
                  <a:moveTo>
                    <a:pt x="1143" y="0"/>
                  </a:moveTo>
                  <a:lnTo>
                    <a:pt x="9239" y="8001"/>
                  </a:lnTo>
                  <a:lnTo>
                    <a:pt x="0" y="8192"/>
                  </a:lnTo>
                  <a:close/>
                </a:path>
              </a:pathLst>
            </a:custGeom>
            <a:solidFill>
              <a:schemeClr val="accent5"/>
            </a:solidFill>
            <a:ln>
              <a:noFill/>
            </a:ln>
          </p:spPr>
        </p:sp>
      </p:grpSp>
      <p:grpSp>
        <p:nvGrpSpPr>
          <p:cNvPr id="1149" name="Google Shape;1149;p63"/>
          <p:cNvGrpSpPr/>
          <p:nvPr/>
        </p:nvGrpSpPr>
        <p:grpSpPr>
          <a:xfrm>
            <a:off x="3253069" y="3464379"/>
            <a:ext cx="2644879" cy="1137300"/>
            <a:chOff x="3253069" y="3464379"/>
            <a:chExt cx="2644879" cy="1137300"/>
          </a:xfrm>
        </p:grpSpPr>
        <p:sp>
          <p:nvSpPr>
            <p:cNvPr id="1150" name="Google Shape;1150;p63"/>
            <p:cNvSpPr/>
            <p:nvPr/>
          </p:nvSpPr>
          <p:spPr>
            <a:xfrm>
              <a:off x="3253069" y="3464379"/>
              <a:ext cx="2635800" cy="1137300"/>
            </a:xfrm>
            <a:prstGeom prst="snip1Rect">
              <a:avLst>
                <a:gd fmla="val 16667" name="adj"/>
              </a:avLst>
            </a:prstGeom>
            <a:solidFill>
              <a:schemeClr val="accent6"/>
            </a:solidFill>
            <a:ln>
              <a:noFill/>
            </a:ln>
          </p:spPr>
          <p:txBody>
            <a:bodyPr anchorCtr="0" anchor="ctr" bIns="91425" lIns="182875" spcFirstLastPara="1" rIns="91425" wrap="square" tIns="91425">
              <a:noAutofit/>
            </a:bodyPr>
            <a:lstStyle/>
            <a:p>
              <a:pPr indent="0" lvl="0" marL="0" rtl="0" algn="l">
                <a:spcBef>
                  <a:spcPts val="0"/>
                </a:spcBef>
                <a:spcAft>
                  <a:spcPts val="1000"/>
                </a:spcAft>
                <a:buNone/>
              </a:pPr>
              <a:r>
                <a:t/>
              </a:r>
              <a:endParaRPr>
                <a:solidFill>
                  <a:schemeClr val="dk1"/>
                </a:solidFill>
                <a:latin typeface="Manrope"/>
                <a:ea typeface="Manrope"/>
                <a:cs typeface="Manrope"/>
                <a:sym typeface="Manrope"/>
              </a:endParaRPr>
            </a:p>
          </p:txBody>
        </p:sp>
        <p:sp>
          <p:nvSpPr>
            <p:cNvPr id="1151" name="Google Shape;1151;p63"/>
            <p:cNvSpPr/>
            <p:nvPr/>
          </p:nvSpPr>
          <p:spPr>
            <a:xfrm>
              <a:off x="5676651" y="3470295"/>
              <a:ext cx="221297" cy="196219"/>
            </a:xfrm>
            <a:custGeom>
              <a:rect b="b" l="l" r="r" t="t"/>
              <a:pathLst>
                <a:path extrusionOk="0" h="8192" w="9239">
                  <a:moveTo>
                    <a:pt x="1143" y="0"/>
                  </a:moveTo>
                  <a:lnTo>
                    <a:pt x="9239" y="8001"/>
                  </a:lnTo>
                  <a:lnTo>
                    <a:pt x="0" y="8192"/>
                  </a:lnTo>
                  <a:close/>
                </a:path>
              </a:pathLst>
            </a:custGeom>
            <a:solidFill>
              <a:schemeClr val="accent5"/>
            </a:solidFill>
            <a:ln>
              <a:noFill/>
            </a:ln>
          </p:spPr>
        </p:sp>
      </p:grpSp>
      <p:grpSp>
        <p:nvGrpSpPr>
          <p:cNvPr id="1152" name="Google Shape;1152;p63"/>
          <p:cNvGrpSpPr/>
          <p:nvPr/>
        </p:nvGrpSpPr>
        <p:grpSpPr>
          <a:xfrm>
            <a:off x="498479" y="3411309"/>
            <a:ext cx="2678400" cy="1239901"/>
            <a:chOff x="498479" y="3411309"/>
            <a:chExt cx="2678400" cy="1239901"/>
          </a:xfrm>
        </p:grpSpPr>
        <p:sp>
          <p:nvSpPr>
            <p:cNvPr id="1153" name="Google Shape;1153;p63"/>
            <p:cNvSpPr/>
            <p:nvPr/>
          </p:nvSpPr>
          <p:spPr>
            <a:xfrm rot="-135028">
              <a:off x="519813" y="3462621"/>
              <a:ext cx="2635733" cy="1137279"/>
            </a:xfrm>
            <a:prstGeom prst="snip1Rect">
              <a:avLst>
                <a:gd fmla="val 16667" name="adj"/>
              </a:avLst>
            </a:prstGeom>
            <a:solidFill>
              <a:schemeClr val="accent6"/>
            </a:solidFill>
            <a:ln>
              <a:noFill/>
            </a:ln>
          </p:spPr>
          <p:txBody>
            <a:bodyPr anchorCtr="0" anchor="ctr" bIns="91425" lIns="182875" spcFirstLastPara="1" rIns="91425" wrap="square" tIns="91425">
              <a:noAutofit/>
            </a:bodyPr>
            <a:lstStyle/>
            <a:p>
              <a:pPr indent="0" lvl="0" marL="0" rtl="0" algn="l">
                <a:spcBef>
                  <a:spcPts val="0"/>
                </a:spcBef>
                <a:spcAft>
                  <a:spcPts val="1000"/>
                </a:spcAft>
                <a:buNone/>
              </a:pPr>
              <a:r>
                <a:t/>
              </a:r>
              <a:endParaRPr>
                <a:solidFill>
                  <a:schemeClr val="dk1"/>
                </a:solidFill>
                <a:latin typeface="Manrope"/>
                <a:ea typeface="Manrope"/>
                <a:cs typeface="Manrope"/>
                <a:sym typeface="Manrope"/>
              </a:endParaRPr>
            </a:p>
          </p:txBody>
        </p:sp>
        <p:sp>
          <p:nvSpPr>
            <p:cNvPr id="1154" name="Google Shape;1154;p63"/>
            <p:cNvSpPr/>
            <p:nvPr/>
          </p:nvSpPr>
          <p:spPr>
            <a:xfrm rot="-134941">
              <a:off x="2920798" y="3415576"/>
              <a:ext cx="221306" cy="196227"/>
            </a:xfrm>
            <a:custGeom>
              <a:rect b="b" l="l" r="r" t="t"/>
              <a:pathLst>
                <a:path extrusionOk="0" h="8192" w="9239">
                  <a:moveTo>
                    <a:pt x="1143" y="0"/>
                  </a:moveTo>
                  <a:lnTo>
                    <a:pt x="9239" y="8001"/>
                  </a:lnTo>
                  <a:lnTo>
                    <a:pt x="0" y="8192"/>
                  </a:lnTo>
                  <a:close/>
                </a:path>
              </a:pathLst>
            </a:custGeom>
            <a:solidFill>
              <a:schemeClr val="accent5"/>
            </a:solidFill>
            <a:ln>
              <a:noFill/>
            </a:ln>
          </p:spPr>
        </p:sp>
      </p:grpSp>
      <p:grpSp>
        <p:nvGrpSpPr>
          <p:cNvPr id="1155" name="Google Shape;1155;p63"/>
          <p:cNvGrpSpPr/>
          <p:nvPr/>
        </p:nvGrpSpPr>
        <p:grpSpPr>
          <a:xfrm>
            <a:off x="5985184" y="907425"/>
            <a:ext cx="2635800" cy="2456400"/>
            <a:chOff x="5985184" y="907425"/>
            <a:chExt cx="2635800" cy="2456400"/>
          </a:xfrm>
        </p:grpSpPr>
        <p:sp>
          <p:nvSpPr>
            <p:cNvPr id="1156" name="Google Shape;1156;p63"/>
            <p:cNvSpPr/>
            <p:nvPr/>
          </p:nvSpPr>
          <p:spPr>
            <a:xfrm>
              <a:off x="5985184" y="907425"/>
              <a:ext cx="2635800" cy="2456400"/>
            </a:xfrm>
            <a:prstGeom prst="roundRect">
              <a:avLst>
                <a:gd fmla="val 0" name="adj"/>
              </a:avLst>
            </a:prstGeom>
            <a:solidFill>
              <a:schemeClr val="dk2"/>
            </a:solidFill>
            <a:ln>
              <a:noFill/>
            </a:ln>
          </p:spPr>
          <p:txBody>
            <a:bodyPr anchorCtr="0" anchor="t" bIns="91425" lIns="182875" spcFirstLastPara="1" rIns="274300" wrap="square" tIns="365750">
              <a:noAutofit/>
            </a:bodyPr>
            <a:lstStyle/>
            <a:p>
              <a:pPr indent="0" lvl="0" marL="0" rtl="0" algn="l">
                <a:spcBef>
                  <a:spcPts val="0"/>
                </a:spcBef>
                <a:spcAft>
                  <a:spcPts val="1000"/>
                </a:spcAft>
                <a:buNone/>
              </a:pPr>
              <a:r>
                <a:t/>
              </a:r>
              <a:endParaRPr>
                <a:solidFill>
                  <a:schemeClr val="dk1"/>
                </a:solidFill>
                <a:latin typeface="Manrope"/>
                <a:ea typeface="Manrope"/>
                <a:cs typeface="Manrope"/>
                <a:sym typeface="Manrope"/>
              </a:endParaRPr>
            </a:p>
          </p:txBody>
        </p:sp>
        <p:grpSp>
          <p:nvGrpSpPr>
            <p:cNvPr id="1157" name="Google Shape;1157;p63"/>
            <p:cNvGrpSpPr/>
            <p:nvPr/>
          </p:nvGrpSpPr>
          <p:grpSpPr>
            <a:xfrm>
              <a:off x="6118884" y="907468"/>
              <a:ext cx="2368269" cy="147454"/>
              <a:chOff x="482474" y="1289911"/>
              <a:chExt cx="2471839" cy="153902"/>
            </a:xfrm>
          </p:grpSpPr>
          <p:grpSp>
            <p:nvGrpSpPr>
              <p:cNvPr id="1158" name="Google Shape;1158;p63"/>
              <p:cNvGrpSpPr/>
              <p:nvPr/>
            </p:nvGrpSpPr>
            <p:grpSpPr>
              <a:xfrm rot="5400000">
                <a:off x="1162518" y="609866"/>
                <a:ext cx="153902" cy="1513991"/>
                <a:chOff x="5380497" y="383100"/>
                <a:chExt cx="189628" cy="1865210"/>
              </a:xfrm>
            </p:grpSpPr>
            <p:grpSp>
              <p:nvGrpSpPr>
                <p:cNvPr id="1159" name="Google Shape;1159;p63"/>
                <p:cNvGrpSpPr/>
                <p:nvPr/>
              </p:nvGrpSpPr>
              <p:grpSpPr>
                <a:xfrm>
                  <a:off x="5380497" y="383100"/>
                  <a:ext cx="189628" cy="981668"/>
                  <a:chOff x="5380497" y="383100"/>
                  <a:chExt cx="189628" cy="981668"/>
                </a:xfrm>
              </p:grpSpPr>
              <p:grpSp>
                <p:nvGrpSpPr>
                  <p:cNvPr id="1160" name="Google Shape;1160;p63"/>
                  <p:cNvGrpSpPr/>
                  <p:nvPr/>
                </p:nvGrpSpPr>
                <p:grpSpPr>
                  <a:xfrm>
                    <a:off x="5380497" y="383100"/>
                    <a:ext cx="187974" cy="130800"/>
                    <a:chOff x="4804925" y="764100"/>
                    <a:chExt cx="187974" cy="130800"/>
                  </a:xfrm>
                </p:grpSpPr>
                <p:sp>
                  <p:nvSpPr>
                    <p:cNvPr id="1161" name="Google Shape;1161;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162" name="Google Shape;1162;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163" name="Google Shape;1163;p63"/>
                  <p:cNvGrpSpPr/>
                  <p:nvPr/>
                </p:nvGrpSpPr>
                <p:grpSpPr>
                  <a:xfrm>
                    <a:off x="5382151" y="822110"/>
                    <a:ext cx="187974" cy="130800"/>
                    <a:chOff x="4804925" y="764100"/>
                    <a:chExt cx="187974" cy="130800"/>
                  </a:xfrm>
                </p:grpSpPr>
                <p:sp>
                  <p:nvSpPr>
                    <p:cNvPr id="1164" name="Google Shape;1164;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165" name="Google Shape;1165;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166" name="Google Shape;1166;p63"/>
                  <p:cNvGrpSpPr/>
                  <p:nvPr/>
                </p:nvGrpSpPr>
                <p:grpSpPr>
                  <a:xfrm>
                    <a:off x="5382151" y="1233968"/>
                    <a:ext cx="187974" cy="130800"/>
                    <a:chOff x="4804925" y="764100"/>
                    <a:chExt cx="187974" cy="130800"/>
                  </a:xfrm>
                </p:grpSpPr>
                <p:sp>
                  <p:nvSpPr>
                    <p:cNvPr id="1167" name="Google Shape;1167;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168" name="Google Shape;1168;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1169" name="Google Shape;1169;p63"/>
                <p:cNvGrpSpPr/>
                <p:nvPr/>
              </p:nvGrpSpPr>
              <p:grpSpPr>
                <a:xfrm>
                  <a:off x="5380497" y="1678500"/>
                  <a:ext cx="189628" cy="569810"/>
                  <a:chOff x="5380497" y="383100"/>
                  <a:chExt cx="189628" cy="569810"/>
                </a:xfrm>
              </p:grpSpPr>
              <p:grpSp>
                <p:nvGrpSpPr>
                  <p:cNvPr id="1170" name="Google Shape;1170;p63"/>
                  <p:cNvGrpSpPr/>
                  <p:nvPr/>
                </p:nvGrpSpPr>
                <p:grpSpPr>
                  <a:xfrm>
                    <a:off x="5380497" y="383100"/>
                    <a:ext cx="187974" cy="130800"/>
                    <a:chOff x="4804925" y="764100"/>
                    <a:chExt cx="187974" cy="130800"/>
                  </a:xfrm>
                </p:grpSpPr>
                <p:sp>
                  <p:nvSpPr>
                    <p:cNvPr id="1171" name="Google Shape;1171;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172" name="Google Shape;1172;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173" name="Google Shape;1173;p63"/>
                  <p:cNvGrpSpPr/>
                  <p:nvPr/>
                </p:nvGrpSpPr>
                <p:grpSpPr>
                  <a:xfrm>
                    <a:off x="5382151" y="822110"/>
                    <a:ext cx="187974" cy="130800"/>
                    <a:chOff x="4804925" y="764100"/>
                    <a:chExt cx="187974" cy="130800"/>
                  </a:xfrm>
                </p:grpSpPr>
                <p:sp>
                  <p:nvSpPr>
                    <p:cNvPr id="1174" name="Google Shape;1174;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175" name="Google Shape;1175;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nvGrpSpPr>
              <p:cNvPr id="1176" name="Google Shape;1176;p63"/>
              <p:cNvGrpSpPr/>
              <p:nvPr/>
            </p:nvGrpSpPr>
            <p:grpSpPr>
              <a:xfrm rot="5400000">
                <a:off x="2186381" y="1313758"/>
                <a:ext cx="152560" cy="106170"/>
                <a:chOff x="4804925" y="764100"/>
                <a:chExt cx="187974" cy="130800"/>
              </a:xfrm>
            </p:grpSpPr>
            <p:sp>
              <p:nvSpPr>
                <p:cNvPr id="1177" name="Google Shape;1177;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178" name="Google Shape;1178;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179" name="Google Shape;1179;p63"/>
              <p:cNvGrpSpPr/>
              <p:nvPr/>
            </p:nvGrpSpPr>
            <p:grpSpPr>
              <a:xfrm rot="5400000">
                <a:off x="2505664" y="1313758"/>
                <a:ext cx="152560" cy="106170"/>
                <a:chOff x="4804925" y="764100"/>
                <a:chExt cx="187974" cy="130800"/>
              </a:xfrm>
            </p:grpSpPr>
            <p:sp>
              <p:nvSpPr>
                <p:cNvPr id="1180" name="Google Shape;1180;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181" name="Google Shape;1181;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182" name="Google Shape;1182;p63"/>
              <p:cNvGrpSpPr/>
              <p:nvPr/>
            </p:nvGrpSpPr>
            <p:grpSpPr>
              <a:xfrm rot="5400000">
                <a:off x="2824948" y="1313758"/>
                <a:ext cx="152560" cy="106170"/>
                <a:chOff x="4804925" y="764100"/>
                <a:chExt cx="187974" cy="130800"/>
              </a:xfrm>
            </p:grpSpPr>
            <p:sp>
              <p:nvSpPr>
                <p:cNvPr id="1183" name="Google Shape;1183;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184" name="Google Shape;1184;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nvGrpSpPr>
          <p:cNvPr id="1185" name="Google Shape;1185;p63"/>
          <p:cNvGrpSpPr/>
          <p:nvPr/>
        </p:nvGrpSpPr>
        <p:grpSpPr>
          <a:xfrm>
            <a:off x="3204329" y="863338"/>
            <a:ext cx="2724600" cy="2551800"/>
            <a:chOff x="3204329" y="863338"/>
            <a:chExt cx="2724600" cy="2551800"/>
          </a:xfrm>
        </p:grpSpPr>
        <p:sp>
          <p:nvSpPr>
            <p:cNvPr id="1186" name="Google Shape;1186;p63"/>
            <p:cNvSpPr/>
            <p:nvPr/>
          </p:nvSpPr>
          <p:spPr>
            <a:xfrm rot="126802">
              <a:off x="3248733" y="911103"/>
              <a:ext cx="2635793" cy="2456271"/>
            </a:xfrm>
            <a:prstGeom prst="roundRect">
              <a:avLst>
                <a:gd fmla="val 0" name="adj"/>
              </a:avLst>
            </a:prstGeom>
            <a:solidFill>
              <a:schemeClr val="lt2"/>
            </a:solidFill>
            <a:ln>
              <a:noFill/>
            </a:ln>
          </p:spPr>
          <p:txBody>
            <a:bodyPr anchorCtr="0" anchor="t" bIns="91425" lIns="182875" spcFirstLastPara="1" rIns="274300" wrap="square" tIns="365750">
              <a:noAutofit/>
            </a:bodyPr>
            <a:lstStyle/>
            <a:p>
              <a:pPr indent="0" lvl="0" marL="0" rtl="0" algn="l">
                <a:spcBef>
                  <a:spcPts val="0"/>
                </a:spcBef>
                <a:spcAft>
                  <a:spcPts val="1000"/>
                </a:spcAft>
                <a:buNone/>
              </a:pPr>
              <a:r>
                <a:t/>
              </a:r>
              <a:endParaRPr>
                <a:solidFill>
                  <a:schemeClr val="dk1"/>
                </a:solidFill>
                <a:latin typeface="Manrope"/>
                <a:ea typeface="Manrope"/>
                <a:cs typeface="Manrope"/>
                <a:sym typeface="Manrope"/>
              </a:endParaRPr>
            </a:p>
          </p:txBody>
        </p:sp>
        <p:grpSp>
          <p:nvGrpSpPr>
            <p:cNvPr id="1187" name="Google Shape;1187;p63"/>
            <p:cNvGrpSpPr/>
            <p:nvPr/>
          </p:nvGrpSpPr>
          <p:grpSpPr>
            <a:xfrm rot="127053">
              <a:off x="3424955" y="911977"/>
              <a:ext cx="2368156" cy="147447"/>
              <a:chOff x="482474" y="1289911"/>
              <a:chExt cx="2471839" cy="153902"/>
            </a:xfrm>
          </p:grpSpPr>
          <p:grpSp>
            <p:nvGrpSpPr>
              <p:cNvPr id="1188" name="Google Shape;1188;p63"/>
              <p:cNvGrpSpPr/>
              <p:nvPr/>
            </p:nvGrpSpPr>
            <p:grpSpPr>
              <a:xfrm rot="5400000">
                <a:off x="1162518" y="609866"/>
                <a:ext cx="153902" cy="1513991"/>
                <a:chOff x="5380497" y="383100"/>
                <a:chExt cx="189628" cy="1865210"/>
              </a:xfrm>
            </p:grpSpPr>
            <p:grpSp>
              <p:nvGrpSpPr>
                <p:cNvPr id="1189" name="Google Shape;1189;p63"/>
                <p:cNvGrpSpPr/>
                <p:nvPr/>
              </p:nvGrpSpPr>
              <p:grpSpPr>
                <a:xfrm>
                  <a:off x="5380497" y="383100"/>
                  <a:ext cx="189628" cy="981668"/>
                  <a:chOff x="5380497" y="383100"/>
                  <a:chExt cx="189628" cy="981668"/>
                </a:xfrm>
              </p:grpSpPr>
              <p:grpSp>
                <p:nvGrpSpPr>
                  <p:cNvPr id="1190" name="Google Shape;1190;p63"/>
                  <p:cNvGrpSpPr/>
                  <p:nvPr/>
                </p:nvGrpSpPr>
                <p:grpSpPr>
                  <a:xfrm>
                    <a:off x="5380497" y="383100"/>
                    <a:ext cx="187974" cy="130800"/>
                    <a:chOff x="4804925" y="764100"/>
                    <a:chExt cx="187974" cy="130800"/>
                  </a:xfrm>
                </p:grpSpPr>
                <p:sp>
                  <p:nvSpPr>
                    <p:cNvPr id="1191" name="Google Shape;1191;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192" name="Google Shape;1192;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193" name="Google Shape;1193;p63"/>
                  <p:cNvGrpSpPr/>
                  <p:nvPr/>
                </p:nvGrpSpPr>
                <p:grpSpPr>
                  <a:xfrm>
                    <a:off x="5382151" y="822110"/>
                    <a:ext cx="187974" cy="130800"/>
                    <a:chOff x="4804925" y="764100"/>
                    <a:chExt cx="187974" cy="130800"/>
                  </a:xfrm>
                </p:grpSpPr>
                <p:sp>
                  <p:nvSpPr>
                    <p:cNvPr id="1194" name="Google Shape;1194;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195" name="Google Shape;1195;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196" name="Google Shape;1196;p63"/>
                  <p:cNvGrpSpPr/>
                  <p:nvPr/>
                </p:nvGrpSpPr>
                <p:grpSpPr>
                  <a:xfrm>
                    <a:off x="5382151" y="1233968"/>
                    <a:ext cx="187974" cy="130800"/>
                    <a:chOff x="4804925" y="764100"/>
                    <a:chExt cx="187974" cy="130800"/>
                  </a:xfrm>
                </p:grpSpPr>
                <p:sp>
                  <p:nvSpPr>
                    <p:cNvPr id="1197" name="Google Shape;1197;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198" name="Google Shape;1198;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1199" name="Google Shape;1199;p63"/>
                <p:cNvGrpSpPr/>
                <p:nvPr/>
              </p:nvGrpSpPr>
              <p:grpSpPr>
                <a:xfrm>
                  <a:off x="5380497" y="1678500"/>
                  <a:ext cx="189628" cy="569810"/>
                  <a:chOff x="5380497" y="383100"/>
                  <a:chExt cx="189628" cy="569810"/>
                </a:xfrm>
              </p:grpSpPr>
              <p:grpSp>
                <p:nvGrpSpPr>
                  <p:cNvPr id="1200" name="Google Shape;1200;p63"/>
                  <p:cNvGrpSpPr/>
                  <p:nvPr/>
                </p:nvGrpSpPr>
                <p:grpSpPr>
                  <a:xfrm>
                    <a:off x="5380497" y="383100"/>
                    <a:ext cx="187974" cy="130800"/>
                    <a:chOff x="4804925" y="764100"/>
                    <a:chExt cx="187974" cy="130800"/>
                  </a:xfrm>
                </p:grpSpPr>
                <p:sp>
                  <p:nvSpPr>
                    <p:cNvPr id="1201" name="Google Shape;1201;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02" name="Google Shape;1202;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203" name="Google Shape;1203;p63"/>
                  <p:cNvGrpSpPr/>
                  <p:nvPr/>
                </p:nvGrpSpPr>
                <p:grpSpPr>
                  <a:xfrm>
                    <a:off x="5382151" y="822110"/>
                    <a:ext cx="187974" cy="130800"/>
                    <a:chOff x="4804925" y="764100"/>
                    <a:chExt cx="187974" cy="130800"/>
                  </a:xfrm>
                </p:grpSpPr>
                <p:sp>
                  <p:nvSpPr>
                    <p:cNvPr id="1204" name="Google Shape;1204;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05" name="Google Shape;1205;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nvGrpSpPr>
              <p:cNvPr id="1206" name="Google Shape;1206;p63"/>
              <p:cNvGrpSpPr/>
              <p:nvPr/>
            </p:nvGrpSpPr>
            <p:grpSpPr>
              <a:xfrm rot="5400000">
                <a:off x="2186381" y="1313758"/>
                <a:ext cx="152560" cy="106170"/>
                <a:chOff x="4804925" y="764100"/>
                <a:chExt cx="187974" cy="130800"/>
              </a:xfrm>
            </p:grpSpPr>
            <p:sp>
              <p:nvSpPr>
                <p:cNvPr id="1207" name="Google Shape;1207;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08" name="Google Shape;1208;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209" name="Google Shape;1209;p63"/>
              <p:cNvGrpSpPr/>
              <p:nvPr/>
            </p:nvGrpSpPr>
            <p:grpSpPr>
              <a:xfrm rot="5400000">
                <a:off x="2505664" y="1313758"/>
                <a:ext cx="152560" cy="106170"/>
                <a:chOff x="4804925" y="764100"/>
                <a:chExt cx="187974" cy="130800"/>
              </a:xfrm>
            </p:grpSpPr>
            <p:sp>
              <p:nvSpPr>
                <p:cNvPr id="1210" name="Google Shape;1210;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11" name="Google Shape;1211;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212" name="Google Shape;1212;p63"/>
              <p:cNvGrpSpPr/>
              <p:nvPr/>
            </p:nvGrpSpPr>
            <p:grpSpPr>
              <a:xfrm rot="5400000">
                <a:off x="2824948" y="1313758"/>
                <a:ext cx="152560" cy="106170"/>
                <a:chOff x="4804925" y="764100"/>
                <a:chExt cx="187974" cy="130800"/>
              </a:xfrm>
            </p:grpSpPr>
            <p:sp>
              <p:nvSpPr>
                <p:cNvPr id="1213" name="Google Shape;1213;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14" name="Google Shape;1214;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nvGrpSpPr>
          <p:cNvPr id="1215" name="Google Shape;1215;p63"/>
          <p:cNvGrpSpPr/>
          <p:nvPr/>
        </p:nvGrpSpPr>
        <p:grpSpPr>
          <a:xfrm>
            <a:off x="515275" y="907425"/>
            <a:ext cx="2635800" cy="2456400"/>
            <a:chOff x="515275" y="907425"/>
            <a:chExt cx="2635800" cy="2456400"/>
          </a:xfrm>
        </p:grpSpPr>
        <p:sp>
          <p:nvSpPr>
            <p:cNvPr id="1216" name="Google Shape;1216;p63"/>
            <p:cNvSpPr/>
            <p:nvPr/>
          </p:nvSpPr>
          <p:spPr>
            <a:xfrm>
              <a:off x="515275" y="907425"/>
              <a:ext cx="2635800" cy="2456400"/>
            </a:xfrm>
            <a:prstGeom prst="roundRect">
              <a:avLst>
                <a:gd fmla="val 0" name="adj"/>
              </a:avLst>
            </a:prstGeom>
            <a:solidFill>
              <a:schemeClr val="accent3"/>
            </a:solidFill>
            <a:ln>
              <a:noFill/>
            </a:ln>
          </p:spPr>
          <p:txBody>
            <a:bodyPr anchorCtr="0" anchor="t" bIns="91425" lIns="182875" spcFirstLastPara="1" rIns="274300" wrap="square" tIns="365750">
              <a:noAutofit/>
            </a:bodyPr>
            <a:lstStyle/>
            <a:p>
              <a:pPr indent="0" lvl="0" marL="0" rtl="0" algn="l">
                <a:spcBef>
                  <a:spcPts val="0"/>
                </a:spcBef>
                <a:spcAft>
                  <a:spcPts val="1000"/>
                </a:spcAft>
                <a:buSzPts val="1300"/>
                <a:buNone/>
              </a:pPr>
              <a:r>
                <a:t/>
              </a:r>
              <a:endParaRPr>
                <a:solidFill>
                  <a:schemeClr val="dk1"/>
                </a:solidFill>
                <a:latin typeface="Manrope"/>
                <a:ea typeface="Manrope"/>
                <a:cs typeface="Manrope"/>
                <a:sym typeface="Manrope"/>
              </a:endParaRPr>
            </a:p>
          </p:txBody>
        </p:sp>
        <p:grpSp>
          <p:nvGrpSpPr>
            <p:cNvPr id="1217" name="Google Shape;1217;p63"/>
            <p:cNvGrpSpPr/>
            <p:nvPr/>
          </p:nvGrpSpPr>
          <p:grpSpPr>
            <a:xfrm>
              <a:off x="648998" y="907468"/>
              <a:ext cx="2368269" cy="147454"/>
              <a:chOff x="482474" y="1289911"/>
              <a:chExt cx="2471839" cy="153902"/>
            </a:xfrm>
          </p:grpSpPr>
          <p:grpSp>
            <p:nvGrpSpPr>
              <p:cNvPr id="1218" name="Google Shape;1218;p63"/>
              <p:cNvGrpSpPr/>
              <p:nvPr/>
            </p:nvGrpSpPr>
            <p:grpSpPr>
              <a:xfrm rot="5400000">
                <a:off x="1162518" y="609866"/>
                <a:ext cx="153902" cy="1513991"/>
                <a:chOff x="5380497" y="383100"/>
                <a:chExt cx="189628" cy="1865210"/>
              </a:xfrm>
            </p:grpSpPr>
            <p:grpSp>
              <p:nvGrpSpPr>
                <p:cNvPr id="1219" name="Google Shape;1219;p63"/>
                <p:cNvGrpSpPr/>
                <p:nvPr/>
              </p:nvGrpSpPr>
              <p:grpSpPr>
                <a:xfrm>
                  <a:off x="5380497" y="383100"/>
                  <a:ext cx="189628" cy="981668"/>
                  <a:chOff x="5380497" y="383100"/>
                  <a:chExt cx="189628" cy="981668"/>
                </a:xfrm>
              </p:grpSpPr>
              <p:grpSp>
                <p:nvGrpSpPr>
                  <p:cNvPr id="1220" name="Google Shape;1220;p63"/>
                  <p:cNvGrpSpPr/>
                  <p:nvPr/>
                </p:nvGrpSpPr>
                <p:grpSpPr>
                  <a:xfrm>
                    <a:off x="5380497" y="383100"/>
                    <a:ext cx="187974" cy="130800"/>
                    <a:chOff x="4804925" y="764100"/>
                    <a:chExt cx="187974" cy="130800"/>
                  </a:xfrm>
                </p:grpSpPr>
                <p:sp>
                  <p:nvSpPr>
                    <p:cNvPr id="1221" name="Google Shape;1221;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22" name="Google Shape;1222;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223" name="Google Shape;1223;p63"/>
                  <p:cNvGrpSpPr/>
                  <p:nvPr/>
                </p:nvGrpSpPr>
                <p:grpSpPr>
                  <a:xfrm>
                    <a:off x="5382151" y="822110"/>
                    <a:ext cx="187974" cy="130800"/>
                    <a:chOff x="4804925" y="764100"/>
                    <a:chExt cx="187974" cy="130800"/>
                  </a:xfrm>
                </p:grpSpPr>
                <p:sp>
                  <p:nvSpPr>
                    <p:cNvPr id="1224" name="Google Shape;1224;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25" name="Google Shape;1225;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226" name="Google Shape;1226;p63"/>
                  <p:cNvGrpSpPr/>
                  <p:nvPr/>
                </p:nvGrpSpPr>
                <p:grpSpPr>
                  <a:xfrm>
                    <a:off x="5382151" y="1233968"/>
                    <a:ext cx="187974" cy="130800"/>
                    <a:chOff x="4804925" y="764100"/>
                    <a:chExt cx="187974" cy="130800"/>
                  </a:xfrm>
                </p:grpSpPr>
                <p:sp>
                  <p:nvSpPr>
                    <p:cNvPr id="1227" name="Google Shape;1227;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28" name="Google Shape;1228;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nvGrpSpPr>
                <p:cNvPr id="1229" name="Google Shape;1229;p63"/>
                <p:cNvGrpSpPr/>
                <p:nvPr/>
              </p:nvGrpSpPr>
              <p:grpSpPr>
                <a:xfrm>
                  <a:off x="5380497" y="1678500"/>
                  <a:ext cx="189628" cy="569810"/>
                  <a:chOff x="5380497" y="383100"/>
                  <a:chExt cx="189628" cy="569810"/>
                </a:xfrm>
              </p:grpSpPr>
              <p:grpSp>
                <p:nvGrpSpPr>
                  <p:cNvPr id="1230" name="Google Shape;1230;p63"/>
                  <p:cNvGrpSpPr/>
                  <p:nvPr/>
                </p:nvGrpSpPr>
                <p:grpSpPr>
                  <a:xfrm>
                    <a:off x="5380497" y="383100"/>
                    <a:ext cx="187974" cy="130800"/>
                    <a:chOff x="4804925" y="764100"/>
                    <a:chExt cx="187974" cy="130800"/>
                  </a:xfrm>
                </p:grpSpPr>
                <p:sp>
                  <p:nvSpPr>
                    <p:cNvPr id="1231" name="Google Shape;1231;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32" name="Google Shape;1232;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233" name="Google Shape;1233;p63"/>
                  <p:cNvGrpSpPr/>
                  <p:nvPr/>
                </p:nvGrpSpPr>
                <p:grpSpPr>
                  <a:xfrm>
                    <a:off x="5382151" y="822110"/>
                    <a:ext cx="187974" cy="130800"/>
                    <a:chOff x="4804925" y="764100"/>
                    <a:chExt cx="187974" cy="130800"/>
                  </a:xfrm>
                </p:grpSpPr>
                <p:sp>
                  <p:nvSpPr>
                    <p:cNvPr id="1234" name="Google Shape;1234;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35" name="Google Shape;1235;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grpSp>
            <p:nvGrpSpPr>
              <p:cNvPr id="1236" name="Google Shape;1236;p63"/>
              <p:cNvGrpSpPr/>
              <p:nvPr/>
            </p:nvGrpSpPr>
            <p:grpSpPr>
              <a:xfrm rot="5400000">
                <a:off x="2186381" y="1313758"/>
                <a:ext cx="152560" cy="106170"/>
                <a:chOff x="4804925" y="764100"/>
                <a:chExt cx="187974" cy="130800"/>
              </a:xfrm>
            </p:grpSpPr>
            <p:sp>
              <p:nvSpPr>
                <p:cNvPr id="1237" name="Google Shape;1237;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38" name="Google Shape;1238;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239" name="Google Shape;1239;p63"/>
              <p:cNvGrpSpPr/>
              <p:nvPr/>
            </p:nvGrpSpPr>
            <p:grpSpPr>
              <a:xfrm rot="5400000">
                <a:off x="2505664" y="1313758"/>
                <a:ext cx="152560" cy="106170"/>
                <a:chOff x="4804925" y="764100"/>
                <a:chExt cx="187974" cy="130800"/>
              </a:xfrm>
            </p:grpSpPr>
            <p:sp>
              <p:nvSpPr>
                <p:cNvPr id="1240" name="Google Shape;1240;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41" name="Google Shape;1241;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nvGrpSpPr>
              <p:cNvPr id="1242" name="Google Shape;1242;p63"/>
              <p:cNvGrpSpPr/>
              <p:nvPr/>
            </p:nvGrpSpPr>
            <p:grpSpPr>
              <a:xfrm rot="5400000">
                <a:off x="2824948" y="1313758"/>
                <a:ext cx="152560" cy="106170"/>
                <a:chOff x="4804925" y="764100"/>
                <a:chExt cx="187974" cy="130800"/>
              </a:xfrm>
            </p:grpSpPr>
            <p:sp>
              <p:nvSpPr>
                <p:cNvPr id="1243" name="Google Shape;1243;p63"/>
                <p:cNvSpPr/>
                <p:nvPr/>
              </p:nvSpPr>
              <p:spPr>
                <a:xfrm>
                  <a:off x="4856699" y="764100"/>
                  <a:ext cx="136200" cy="130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sp>
              <p:nvSpPr>
                <p:cNvPr id="1244" name="Google Shape;1244;p63"/>
                <p:cNvSpPr/>
                <p:nvPr/>
              </p:nvSpPr>
              <p:spPr>
                <a:xfrm>
                  <a:off x="4804925" y="811200"/>
                  <a:ext cx="61800" cy="3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anrope"/>
                    <a:ea typeface="Manrope"/>
                    <a:cs typeface="Manrope"/>
                    <a:sym typeface="Manrope"/>
                  </a:endParaRPr>
                </a:p>
              </p:txBody>
            </p:sp>
          </p:grpSp>
        </p:grpSp>
      </p:grpSp>
      <p:sp>
        <p:nvSpPr>
          <p:cNvPr id="1245" name="Google Shape;1245;p63"/>
          <p:cNvSpPr txBox="1"/>
          <p:nvPr>
            <p:ph type="title"/>
          </p:nvPr>
        </p:nvSpPr>
        <p:spPr>
          <a:xfrm>
            <a:off x="532800" y="1269600"/>
            <a:ext cx="2618400" cy="472800"/>
          </a:xfrm>
          <a:prstGeom prst="rect">
            <a:avLst/>
          </a:prstGeom>
        </p:spPr>
        <p:txBody>
          <a:bodyPr anchorCtr="0" anchor="ctr" bIns="91425" lIns="182875" spcFirstLastPara="1" rIns="91425" wrap="square" tIns="91425">
            <a:noAutofit/>
          </a:bodyPr>
          <a:lstStyle/>
          <a:p>
            <a:pPr indent="-311150" lvl="0" marL="457200" rtl="0" algn="l">
              <a:lnSpc>
                <a:spcPct val="100000"/>
              </a:lnSpc>
              <a:spcBef>
                <a:spcPts val="0"/>
              </a:spcBef>
              <a:spcAft>
                <a:spcPts val="0"/>
              </a:spcAft>
              <a:buSzPts val="1300"/>
              <a:buAutoNum type="arabicPeriod"/>
            </a:pPr>
            <a:r>
              <a:rPr lang="en"/>
              <a:t>Puisi Naratif</a:t>
            </a:r>
            <a:endParaRPr/>
          </a:p>
        </p:txBody>
      </p:sp>
      <p:sp>
        <p:nvSpPr>
          <p:cNvPr id="1246" name="Google Shape;1246;p63"/>
          <p:cNvSpPr txBox="1"/>
          <p:nvPr>
            <p:ph idx="1" type="subTitle"/>
          </p:nvPr>
        </p:nvSpPr>
        <p:spPr>
          <a:xfrm>
            <a:off x="520800" y="1711450"/>
            <a:ext cx="2642400" cy="1240500"/>
          </a:xfrm>
          <a:prstGeom prst="rect">
            <a:avLst/>
          </a:prstGeom>
        </p:spPr>
        <p:txBody>
          <a:bodyPr anchorCtr="0" anchor="ctr" bIns="91425" lIns="182875" spcFirstLastPara="1" rIns="91425" wrap="square" tIns="91425">
            <a:noAutofit/>
          </a:bodyPr>
          <a:lstStyle/>
          <a:p>
            <a:pPr indent="0" lvl="0" marL="0" rtl="0" algn="l">
              <a:lnSpc>
                <a:spcPct val="100000"/>
              </a:lnSpc>
              <a:spcBef>
                <a:spcPts val="0"/>
              </a:spcBef>
              <a:spcAft>
                <a:spcPts val="1000"/>
              </a:spcAft>
              <a:buSzPts val="1200"/>
              <a:buNone/>
            </a:pPr>
            <a:r>
              <a:rPr lang="en" sz="1200">
                <a:solidFill>
                  <a:srgbClr val="2C313A"/>
                </a:solidFill>
                <a:highlight>
                  <a:srgbClr val="FFFFFF"/>
                </a:highlight>
                <a:latin typeface="Arial"/>
                <a:ea typeface="Arial"/>
                <a:cs typeface="Arial"/>
                <a:sym typeface="Arial"/>
              </a:rPr>
              <a:t>Puisi naratif adalah </a:t>
            </a:r>
            <a:r>
              <a:rPr b="1" lang="en" sz="1200">
                <a:solidFill>
                  <a:srgbClr val="2C313A"/>
                </a:solidFill>
                <a:highlight>
                  <a:srgbClr val="FFFFFF"/>
                </a:highlight>
                <a:latin typeface="Arial"/>
                <a:ea typeface="Arial"/>
                <a:cs typeface="Arial"/>
                <a:sym typeface="Arial"/>
              </a:rPr>
              <a:t>puisi yang mengungkapkan cerita atau penjelasan penyair</a:t>
            </a:r>
            <a:r>
              <a:rPr lang="en" sz="1200">
                <a:solidFill>
                  <a:srgbClr val="2C313A"/>
                </a:solidFill>
                <a:highlight>
                  <a:srgbClr val="FFFFFF"/>
                </a:highlight>
                <a:latin typeface="Arial"/>
                <a:ea typeface="Arial"/>
                <a:cs typeface="Arial"/>
                <a:sym typeface="Arial"/>
              </a:rPr>
              <a:t>. Puisi naratif terbagi menjadi dua, yaitu </a:t>
            </a:r>
            <a:r>
              <a:rPr b="1" lang="en" sz="1200">
                <a:solidFill>
                  <a:srgbClr val="2C313A"/>
                </a:solidFill>
                <a:highlight>
                  <a:srgbClr val="FFFFFF"/>
                </a:highlight>
                <a:latin typeface="Arial"/>
                <a:ea typeface="Arial"/>
                <a:cs typeface="Arial"/>
                <a:sym typeface="Arial"/>
              </a:rPr>
              <a:t>balada dan romansa</a:t>
            </a:r>
            <a:r>
              <a:rPr lang="en" sz="1200">
                <a:solidFill>
                  <a:srgbClr val="2C313A"/>
                </a:solidFill>
                <a:highlight>
                  <a:srgbClr val="FFFFFF"/>
                </a:highlight>
                <a:latin typeface="Arial"/>
                <a:ea typeface="Arial"/>
                <a:cs typeface="Arial"/>
                <a:sym typeface="Arial"/>
              </a:rPr>
              <a:t>.</a:t>
            </a:r>
            <a:endParaRPr/>
          </a:p>
        </p:txBody>
      </p:sp>
      <p:sp>
        <p:nvSpPr>
          <p:cNvPr id="1247" name="Google Shape;1247;p63"/>
          <p:cNvSpPr txBox="1"/>
          <p:nvPr>
            <p:ph idx="3" type="title"/>
          </p:nvPr>
        </p:nvSpPr>
        <p:spPr>
          <a:xfrm rot="139861">
            <a:off x="3290986" y="1217867"/>
            <a:ext cx="2618467" cy="477099"/>
          </a:xfrm>
          <a:prstGeom prst="rect">
            <a:avLst/>
          </a:prstGeom>
        </p:spPr>
        <p:txBody>
          <a:bodyPr anchorCtr="0" anchor="ctr" bIns="91425" lIns="182875" spcFirstLastPara="1" rIns="91425" wrap="square" tIns="91425">
            <a:spAutoFit/>
          </a:bodyPr>
          <a:lstStyle/>
          <a:p>
            <a:pPr indent="0" lvl="0" marL="0" rtl="0" algn="l">
              <a:lnSpc>
                <a:spcPct val="100000"/>
              </a:lnSpc>
              <a:spcBef>
                <a:spcPts val="0"/>
              </a:spcBef>
              <a:spcAft>
                <a:spcPts val="1000"/>
              </a:spcAft>
              <a:buClr>
                <a:srgbClr val="000000"/>
              </a:buClr>
              <a:buSzPts val="1300"/>
              <a:buFont typeface="Arial"/>
              <a:buNone/>
            </a:pPr>
            <a:r>
              <a:rPr lang="en"/>
              <a:t>2. Puisi Lirik</a:t>
            </a:r>
            <a:endParaRPr/>
          </a:p>
        </p:txBody>
      </p:sp>
      <p:sp>
        <p:nvSpPr>
          <p:cNvPr id="1248" name="Google Shape;1248;p63"/>
          <p:cNvSpPr txBox="1"/>
          <p:nvPr>
            <p:ph idx="4" type="subTitle"/>
          </p:nvPr>
        </p:nvSpPr>
        <p:spPr>
          <a:xfrm rot="139761">
            <a:off x="3245632" y="1659003"/>
            <a:ext cx="2642483" cy="1240624"/>
          </a:xfrm>
          <a:prstGeom prst="rect">
            <a:avLst/>
          </a:prstGeom>
        </p:spPr>
        <p:txBody>
          <a:bodyPr anchorCtr="0" anchor="ctr" bIns="91425" lIns="182875" spcFirstLastPara="1" rIns="91425" wrap="square" tIns="91425">
            <a:noAutofit/>
          </a:bodyPr>
          <a:lstStyle/>
          <a:p>
            <a:pPr indent="0" lvl="0" marL="0" rtl="0" algn="l">
              <a:lnSpc>
                <a:spcPct val="100000"/>
              </a:lnSpc>
              <a:spcBef>
                <a:spcPts val="0"/>
              </a:spcBef>
              <a:spcAft>
                <a:spcPts val="1000"/>
              </a:spcAft>
              <a:buSzPts val="1200"/>
              <a:buNone/>
            </a:pPr>
            <a:r>
              <a:rPr lang="en" sz="1200">
                <a:solidFill>
                  <a:srgbClr val="2C313A"/>
                </a:solidFill>
                <a:highlight>
                  <a:srgbClr val="FFFFFF"/>
                </a:highlight>
                <a:latin typeface="Arial"/>
                <a:ea typeface="Arial"/>
                <a:cs typeface="Arial"/>
                <a:sym typeface="Arial"/>
              </a:rPr>
              <a:t>Puisi lirik adalah </a:t>
            </a:r>
            <a:r>
              <a:rPr b="1" lang="en" sz="1200">
                <a:solidFill>
                  <a:srgbClr val="2C313A"/>
                </a:solidFill>
                <a:highlight>
                  <a:srgbClr val="FFFFFF"/>
                </a:highlight>
                <a:latin typeface="Arial"/>
                <a:ea typeface="Arial"/>
                <a:cs typeface="Arial"/>
                <a:sym typeface="Arial"/>
              </a:rPr>
              <a:t>puisi yang mengungkapkan berbagai perasaan penyairnya</a:t>
            </a:r>
            <a:r>
              <a:rPr lang="en" sz="1200">
                <a:solidFill>
                  <a:srgbClr val="2C313A"/>
                </a:solidFill>
                <a:highlight>
                  <a:srgbClr val="FFFFFF"/>
                </a:highlight>
                <a:latin typeface="Arial"/>
                <a:ea typeface="Arial"/>
                <a:cs typeface="Arial"/>
                <a:sym typeface="Arial"/>
              </a:rPr>
              <a:t>. Puisi lirik dibagi menjadi tiga macam, yaitu </a:t>
            </a:r>
            <a:r>
              <a:rPr b="1" lang="en" sz="1200">
                <a:solidFill>
                  <a:srgbClr val="2C313A"/>
                </a:solidFill>
                <a:highlight>
                  <a:srgbClr val="FFFFFF"/>
                </a:highlight>
                <a:latin typeface="Arial"/>
                <a:ea typeface="Arial"/>
                <a:cs typeface="Arial"/>
                <a:sym typeface="Arial"/>
              </a:rPr>
              <a:t>elegi, serenada, dan ode</a:t>
            </a:r>
            <a:r>
              <a:rPr lang="en" sz="1200">
                <a:solidFill>
                  <a:srgbClr val="2C313A"/>
                </a:solidFill>
                <a:highlight>
                  <a:srgbClr val="FFFFFF"/>
                </a:highlight>
                <a:latin typeface="Arial"/>
                <a:ea typeface="Arial"/>
                <a:cs typeface="Arial"/>
                <a:sym typeface="Arial"/>
              </a:rPr>
              <a:t>.</a:t>
            </a:r>
            <a:endParaRPr/>
          </a:p>
        </p:txBody>
      </p:sp>
      <p:sp>
        <p:nvSpPr>
          <p:cNvPr id="1249" name="Google Shape;1249;p63"/>
          <p:cNvSpPr txBox="1"/>
          <p:nvPr>
            <p:ph idx="6" type="title"/>
          </p:nvPr>
        </p:nvSpPr>
        <p:spPr>
          <a:xfrm>
            <a:off x="5994100" y="1252413"/>
            <a:ext cx="2618400" cy="472800"/>
          </a:xfrm>
          <a:prstGeom prst="rect">
            <a:avLst/>
          </a:prstGeom>
        </p:spPr>
        <p:txBody>
          <a:bodyPr anchorCtr="0" anchor="ctr" bIns="91425" lIns="182875" spcFirstLastPara="1" rIns="91425" wrap="square" tIns="91425">
            <a:noAutofit/>
          </a:bodyPr>
          <a:lstStyle/>
          <a:p>
            <a:pPr indent="0" lvl="0" marL="0" rtl="0" algn="l">
              <a:lnSpc>
                <a:spcPct val="100000"/>
              </a:lnSpc>
              <a:spcBef>
                <a:spcPts val="0"/>
              </a:spcBef>
              <a:spcAft>
                <a:spcPts val="1000"/>
              </a:spcAft>
              <a:buClr>
                <a:srgbClr val="000000"/>
              </a:buClr>
              <a:buSzPts val="1300"/>
              <a:buFont typeface="Arial"/>
              <a:buNone/>
            </a:pPr>
            <a:r>
              <a:rPr lang="en"/>
              <a:t>3. Puisi Deskriptif</a:t>
            </a:r>
            <a:endParaRPr/>
          </a:p>
        </p:txBody>
      </p:sp>
      <p:sp>
        <p:nvSpPr>
          <p:cNvPr id="1250" name="Google Shape;1250;p63"/>
          <p:cNvSpPr txBox="1"/>
          <p:nvPr>
            <p:ph idx="7" type="subTitle"/>
          </p:nvPr>
        </p:nvSpPr>
        <p:spPr>
          <a:xfrm>
            <a:off x="5982100" y="1694263"/>
            <a:ext cx="2642400" cy="1240500"/>
          </a:xfrm>
          <a:prstGeom prst="rect">
            <a:avLst/>
          </a:prstGeom>
        </p:spPr>
        <p:txBody>
          <a:bodyPr anchorCtr="0" anchor="ctr" bIns="91425" lIns="182875" spcFirstLastPara="1" rIns="91425" wrap="square" tIns="91425">
            <a:noAutofit/>
          </a:bodyPr>
          <a:lstStyle/>
          <a:p>
            <a:pPr indent="0" lvl="0" marL="0" rtl="0" algn="l">
              <a:lnSpc>
                <a:spcPct val="100000"/>
              </a:lnSpc>
              <a:spcBef>
                <a:spcPts val="0"/>
              </a:spcBef>
              <a:spcAft>
                <a:spcPts val="1000"/>
              </a:spcAft>
              <a:buSzPts val="1200"/>
              <a:buNone/>
            </a:pPr>
            <a:r>
              <a:rPr lang="en" sz="1200">
                <a:solidFill>
                  <a:srgbClr val="2C313A"/>
                </a:solidFill>
                <a:highlight>
                  <a:srgbClr val="FFFFFF"/>
                </a:highlight>
                <a:latin typeface="Arial"/>
                <a:ea typeface="Arial"/>
                <a:cs typeface="Arial"/>
                <a:sym typeface="Arial"/>
              </a:rPr>
              <a:t>Puisi deskriptif adalah </a:t>
            </a:r>
            <a:r>
              <a:rPr b="1" lang="en" sz="1200">
                <a:solidFill>
                  <a:srgbClr val="2C313A"/>
                </a:solidFill>
                <a:highlight>
                  <a:srgbClr val="FFFFFF"/>
                </a:highlight>
                <a:latin typeface="Arial"/>
                <a:ea typeface="Arial"/>
                <a:cs typeface="Arial"/>
                <a:sym typeface="Arial"/>
              </a:rPr>
              <a:t>puisi di mana penyair bertindak sebagai pemberi kesan terhadap suatu keadaan, peristiwa, benda, maupun suasana yang menarik perhatiannya</a:t>
            </a:r>
            <a:r>
              <a:rPr lang="en" sz="1200">
                <a:solidFill>
                  <a:srgbClr val="2C313A"/>
                </a:solidFill>
                <a:highlight>
                  <a:srgbClr val="FFFFFF"/>
                </a:highlight>
                <a:latin typeface="Arial"/>
                <a:ea typeface="Arial"/>
                <a:cs typeface="Arial"/>
                <a:sym typeface="Arial"/>
              </a:rPr>
              <a:t>. Puisi deskriptif terbagi menjadi dua, yaitu </a:t>
            </a:r>
            <a:r>
              <a:rPr b="1" lang="en" sz="1200">
                <a:solidFill>
                  <a:srgbClr val="2C313A"/>
                </a:solidFill>
                <a:highlight>
                  <a:srgbClr val="FFFFFF"/>
                </a:highlight>
                <a:latin typeface="Arial"/>
                <a:ea typeface="Arial"/>
                <a:cs typeface="Arial"/>
                <a:sym typeface="Arial"/>
              </a:rPr>
              <a:t>satire dan puisi kritik sosial</a:t>
            </a:r>
            <a:r>
              <a:rPr lang="en" sz="1200">
                <a:solidFill>
                  <a:srgbClr val="2C313A"/>
                </a:solidFill>
                <a:highlight>
                  <a:srgbClr val="FFFFFF"/>
                </a:highlight>
                <a:latin typeface="Arial"/>
                <a:ea typeface="Arial"/>
                <a:cs typeface="Arial"/>
                <a:sym typeface="Arial"/>
              </a:rPr>
              <a:t>.</a:t>
            </a:r>
            <a:endParaRPr/>
          </a:p>
        </p:txBody>
      </p:sp>
      <p:sp>
        <p:nvSpPr>
          <p:cNvPr id="1251" name="Google Shape;1251;p63"/>
          <p:cNvSpPr txBox="1"/>
          <p:nvPr>
            <p:ph idx="15" type="subTitle"/>
          </p:nvPr>
        </p:nvSpPr>
        <p:spPr>
          <a:xfrm flipH="1" rot="-144400">
            <a:off x="355255" y="4629956"/>
            <a:ext cx="207183" cy="2955448"/>
          </a:xfrm>
          <a:prstGeom prst="rect">
            <a:avLst/>
          </a:prstGeom>
        </p:spPr>
        <p:txBody>
          <a:bodyPr anchorCtr="0" anchor="ctr" bIns="91425" lIns="182875" spcFirstLastPara="1" rIns="91425" wrap="square" tIns="91425">
            <a:spAutoFit/>
          </a:bodyPr>
          <a:lstStyle/>
          <a:p>
            <a:pPr indent="0" lvl="0" marL="0" rtl="0" algn="l">
              <a:lnSpc>
                <a:spcPct val="100000"/>
              </a:lnSpc>
              <a:spcBef>
                <a:spcPts val="0"/>
              </a:spcBef>
              <a:spcAft>
                <a:spcPts val="1000"/>
              </a:spcAft>
              <a:buSzPts val="1200"/>
              <a:buNone/>
            </a:pPr>
            <a:r>
              <a:t/>
            </a:r>
            <a:endParaRPr/>
          </a:p>
        </p:txBody>
      </p:sp>
      <p:sp>
        <p:nvSpPr>
          <p:cNvPr id="1252" name="Google Shape;1252;p63"/>
          <p:cNvSpPr txBox="1"/>
          <p:nvPr/>
        </p:nvSpPr>
        <p:spPr>
          <a:xfrm>
            <a:off x="3026025" y="276225"/>
            <a:ext cx="31872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solidFill>
                  <a:schemeClr val="lt1"/>
                </a:solidFill>
                <a:latin typeface="Anton"/>
                <a:ea typeface="Anton"/>
                <a:cs typeface="Anton"/>
                <a:sym typeface="Anton"/>
              </a:rPr>
              <a:t>Jenis-Jenis Puisi</a:t>
            </a:r>
            <a:endParaRPr sz="2900">
              <a:solidFill>
                <a:schemeClr val="lt1"/>
              </a:solidFill>
              <a:latin typeface="Anton"/>
              <a:ea typeface="Anton"/>
              <a:cs typeface="Anton"/>
              <a:sym typeface="Anton"/>
            </a:endParaRPr>
          </a:p>
        </p:txBody>
      </p:sp>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cxnSp>
        <p:nvCxnSpPr>
          <p:cNvPr id="1257" name="Google Shape;1257;p64"/>
          <p:cNvCxnSpPr/>
          <p:nvPr/>
        </p:nvCxnSpPr>
        <p:spPr>
          <a:xfrm>
            <a:off x="392950" y="2590600"/>
            <a:ext cx="8751300" cy="0"/>
          </a:xfrm>
          <a:prstGeom prst="straightConnector1">
            <a:avLst/>
          </a:prstGeom>
          <a:noFill/>
          <a:ln cap="flat" cmpd="sng" w="9525">
            <a:solidFill>
              <a:schemeClr val="accent5"/>
            </a:solidFill>
            <a:prstDash val="solid"/>
            <a:round/>
            <a:headEnd len="sm" w="sm" type="none"/>
            <a:tailEnd len="sm" w="sm" type="none"/>
          </a:ln>
        </p:spPr>
      </p:cxnSp>
      <p:cxnSp>
        <p:nvCxnSpPr>
          <p:cNvPr id="1258" name="Google Shape;1258;p64"/>
          <p:cNvCxnSpPr/>
          <p:nvPr/>
        </p:nvCxnSpPr>
        <p:spPr>
          <a:xfrm>
            <a:off x="392950" y="2658050"/>
            <a:ext cx="8751300" cy="0"/>
          </a:xfrm>
          <a:prstGeom prst="straightConnector1">
            <a:avLst/>
          </a:prstGeom>
          <a:noFill/>
          <a:ln cap="flat" cmpd="sng" w="9525">
            <a:solidFill>
              <a:schemeClr val="accent5"/>
            </a:solidFill>
            <a:prstDash val="solid"/>
            <a:round/>
            <a:headEnd len="sm" w="sm" type="none"/>
            <a:tailEnd len="sm" w="sm" type="none"/>
          </a:ln>
        </p:spPr>
      </p:cxnSp>
      <p:cxnSp>
        <p:nvCxnSpPr>
          <p:cNvPr id="1259" name="Google Shape;1259;p64"/>
          <p:cNvCxnSpPr/>
          <p:nvPr/>
        </p:nvCxnSpPr>
        <p:spPr>
          <a:xfrm>
            <a:off x="2535758" y="0"/>
            <a:ext cx="0" cy="5138400"/>
          </a:xfrm>
          <a:prstGeom prst="straightConnector1">
            <a:avLst/>
          </a:prstGeom>
          <a:noFill/>
          <a:ln cap="flat" cmpd="sng" w="9525">
            <a:solidFill>
              <a:schemeClr val="accent5"/>
            </a:solidFill>
            <a:prstDash val="solid"/>
            <a:round/>
            <a:headEnd len="sm" w="sm" type="none"/>
            <a:tailEnd len="sm" w="sm" type="none"/>
          </a:ln>
        </p:spPr>
      </p:cxnSp>
      <p:cxnSp>
        <p:nvCxnSpPr>
          <p:cNvPr id="1260" name="Google Shape;1260;p64"/>
          <p:cNvCxnSpPr/>
          <p:nvPr/>
        </p:nvCxnSpPr>
        <p:spPr>
          <a:xfrm>
            <a:off x="5343488" y="24100"/>
            <a:ext cx="0" cy="5133000"/>
          </a:xfrm>
          <a:prstGeom prst="straightConnector1">
            <a:avLst/>
          </a:prstGeom>
          <a:noFill/>
          <a:ln cap="flat" cmpd="sng" w="9525">
            <a:solidFill>
              <a:schemeClr val="accent5"/>
            </a:solidFill>
            <a:prstDash val="solid"/>
            <a:round/>
            <a:headEnd len="sm" w="sm" type="none"/>
            <a:tailEnd len="sm" w="sm" type="none"/>
          </a:ln>
        </p:spPr>
      </p:cxnSp>
      <p:cxnSp>
        <p:nvCxnSpPr>
          <p:cNvPr id="1261" name="Google Shape;1261;p64"/>
          <p:cNvCxnSpPr/>
          <p:nvPr/>
        </p:nvCxnSpPr>
        <p:spPr>
          <a:xfrm>
            <a:off x="8634698" y="-29362"/>
            <a:ext cx="0" cy="5133000"/>
          </a:xfrm>
          <a:prstGeom prst="straightConnector1">
            <a:avLst/>
          </a:prstGeom>
          <a:noFill/>
          <a:ln cap="flat" cmpd="sng" w="9525">
            <a:solidFill>
              <a:schemeClr val="accent5"/>
            </a:solidFill>
            <a:prstDash val="solid"/>
            <a:round/>
            <a:headEnd len="sm" w="sm" type="none"/>
            <a:tailEnd len="sm" w="sm" type="none"/>
          </a:ln>
        </p:spPr>
      </p:cxnSp>
      <p:sp>
        <p:nvSpPr>
          <p:cNvPr id="1262" name="Google Shape;1262;p64"/>
          <p:cNvSpPr txBox="1"/>
          <p:nvPr>
            <p:ph idx="1" type="subTitle"/>
          </p:nvPr>
        </p:nvSpPr>
        <p:spPr>
          <a:xfrm>
            <a:off x="2677850" y="665250"/>
            <a:ext cx="1897500" cy="703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800"/>
              <a:buFont typeface="Arial"/>
              <a:buNone/>
            </a:pPr>
            <a:r>
              <a:rPr b="1" lang="en"/>
              <a:t>Majas dan Irama </a:t>
            </a:r>
            <a:endParaRPr b="1"/>
          </a:p>
          <a:p>
            <a:pPr indent="0" lvl="0" marL="0" rtl="0" algn="ctr">
              <a:lnSpc>
                <a:spcPct val="115000"/>
              </a:lnSpc>
              <a:spcBef>
                <a:spcPts val="0"/>
              </a:spcBef>
              <a:spcAft>
                <a:spcPts val="0"/>
              </a:spcAft>
              <a:buClr>
                <a:srgbClr val="000000"/>
              </a:buClr>
              <a:buSzPts val="800"/>
              <a:buFont typeface="Arial"/>
              <a:buNone/>
            </a:pPr>
            <a:r>
              <a:rPr lang="en"/>
              <a:t>Teks puisi merupakan teks atau karangan yang mengungkapkan pikiran dan perasaan penyairnya dengan mengutamakan keindahan kata-kata. Teks puisi mengutamakan majas dan juga irama.</a:t>
            </a:r>
            <a:endParaRPr/>
          </a:p>
        </p:txBody>
      </p:sp>
      <p:sp>
        <p:nvSpPr>
          <p:cNvPr id="1263" name="Google Shape;1263;p64"/>
          <p:cNvSpPr txBox="1"/>
          <p:nvPr>
            <p:ph idx="14" type="subTitle"/>
          </p:nvPr>
        </p:nvSpPr>
        <p:spPr>
          <a:xfrm>
            <a:off x="2677850" y="3251325"/>
            <a:ext cx="2523900" cy="703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800"/>
              <a:buFont typeface="Arial"/>
              <a:buNone/>
            </a:pPr>
            <a:r>
              <a:rPr b="1" lang="en"/>
              <a:t>Kata-kata berlambang</a:t>
            </a:r>
            <a:endParaRPr b="1"/>
          </a:p>
          <a:p>
            <a:pPr indent="0" lvl="0" marL="0" rtl="0" algn="ctr">
              <a:lnSpc>
                <a:spcPct val="115000"/>
              </a:lnSpc>
              <a:spcBef>
                <a:spcPts val="0"/>
              </a:spcBef>
              <a:spcAft>
                <a:spcPts val="0"/>
              </a:spcAft>
              <a:buClr>
                <a:srgbClr val="000000"/>
              </a:buClr>
              <a:buSzPts val="800"/>
              <a:buFont typeface="Arial"/>
              <a:buNone/>
            </a:pPr>
            <a:r>
              <a:rPr lang="en"/>
              <a:t>Puisi juga mengandung kata-kata yang memiliki lambang. Lambang atau simbol adalah sesuatu, seperti gambar, tanda, ataupun kata yang menyatakan maksud tertentu. Misalnya, rantai dan padi kapas dalam gambar Garuda Pancasila, tunas kelapa sebagai lambang Pramuka. Lambang-lambang itu menyatakan arti tertentu yang bisa dipahami umum.</a:t>
            </a:r>
            <a:endParaRPr/>
          </a:p>
        </p:txBody>
      </p:sp>
      <p:sp>
        <p:nvSpPr>
          <p:cNvPr id="1264" name="Google Shape;1264;p64"/>
          <p:cNvSpPr txBox="1"/>
          <p:nvPr>
            <p:ph idx="15" type="subTitle"/>
          </p:nvPr>
        </p:nvSpPr>
        <p:spPr>
          <a:xfrm>
            <a:off x="6080125" y="3198925"/>
            <a:ext cx="2182200" cy="703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800"/>
              <a:buFont typeface="Arial"/>
              <a:buNone/>
            </a:pPr>
            <a:r>
              <a:rPr b="1" lang="en"/>
              <a:t>Pengimajinasian dalam Puisi</a:t>
            </a:r>
            <a:endParaRPr b="1"/>
          </a:p>
          <a:p>
            <a:pPr indent="0" lvl="0" marL="0" rtl="0" algn="ctr">
              <a:lnSpc>
                <a:spcPct val="115000"/>
              </a:lnSpc>
              <a:spcBef>
                <a:spcPts val="0"/>
              </a:spcBef>
              <a:spcAft>
                <a:spcPts val="0"/>
              </a:spcAft>
              <a:buClr>
                <a:srgbClr val="000000"/>
              </a:buClr>
              <a:buSzPts val="800"/>
              <a:buFont typeface="Arial"/>
              <a:buNone/>
            </a:pPr>
            <a:r>
              <a:rPr lang="en"/>
              <a:t>Pengimajinasian adalah kata atau susunan kata yang dapat menimbulkan khayalan atau imajinasi. Dengan daya imajinasi tersebut, pembaca seolah-olah merasa, mendengar, atau melihat sesuatu yang diungkapkan penyair.</a:t>
            </a:r>
            <a:endParaRPr/>
          </a:p>
          <a:p>
            <a:pPr indent="0" lvl="0" marL="0" rtl="0" algn="ctr">
              <a:lnSpc>
                <a:spcPct val="115000"/>
              </a:lnSpc>
              <a:spcBef>
                <a:spcPts val="0"/>
              </a:spcBef>
              <a:spcAft>
                <a:spcPts val="0"/>
              </a:spcAft>
              <a:buClr>
                <a:srgbClr val="000000"/>
              </a:buClr>
              <a:buSzPts val="800"/>
              <a:buFont typeface="Arial"/>
              <a:buNone/>
            </a:pPr>
            <a:r>
              <a:t/>
            </a:r>
            <a:endParaRPr/>
          </a:p>
        </p:txBody>
      </p:sp>
      <p:sp>
        <p:nvSpPr>
          <p:cNvPr id="1265" name="Google Shape;1265;p64"/>
          <p:cNvSpPr txBox="1"/>
          <p:nvPr>
            <p:ph idx="3" type="title"/>
          </p:nvPr>
        </p:nvSpPr>
        <p:spPr>
          <a:xfrm>
            <a:off x="3045175" y="2827013"/>
            <a:ext cx="1032000" cy="2922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r>
              <a:rPr lang="en"/>
              <a:t>NOTE 3</a:t>
            </a:r>
            <a:endParaRPr/>
          </a:p>
        </p:txBody>
      </p:sp>
      <p:sp>
        <p:nvSpPr>
          <p:cNvPr id="1266" name="Google Shape;1266;p64"/>
          <p:cNvSpPr txBox="1"/>
          <p:nvPr>
            <p:ph idx="4" type="title"/>
          </p:nvPr>
        </p:nvSpPr>
        <p:spPr>
          <a:xfrm>
            <a:off x="6484750" y="2774613"/>
            <a:ext cx="1032000" cy="2922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r>
              <a:rPr lang="en"/>
              <a:t>NOTE 4</a:t>
            </a:r>
            <a:endParaRPr/>
          </a:p>
        </p:txBody>
      </p:sp>
      <p:sp>
        <p:nvSpPr>
          <p:cNvPr id="1267" name="Google Shape;1267;p64"/>
          <p:cNvSpPr/>
          <p:nvPr/>
        </p:nvSpPr>
        <p:spPr>
          <a:xfrm>
            <a:off x="3059025" y="277801"/>
            <a:ext cx="1032000" cy="2922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SzPts val="2400"/>
              <a:buNone/>
            </a:pPr>
            <a:r>
              <a:rPr b="1" lang="en" sz="1200">
                <a:solidFill>
                  <a:schemeClr val="lt1"/>
                </a:solidFill>
                <a:latin typeface="Manrope"/>
                <a:ea typeface="Manrope"/>
                <a:cs typeface="Manrope"/>
                <a:sym typeface="Manrope"/>
              </a:rPr>
              <a:t>NOTE 1</a:t>
            </a:r>
            <a:endParaRPr sz="1200">
              <a:solidFill>
                <a:schemeClr val="lt1"/>
              </a:solidFill>
              <a:latin typeface="Manrope"/>
              <a:ea typeface="Manrope"/>
              <a:cs typeface="Manrope"/>
              <a:sym typeface="Manrope"/>
            </a:endParaRPr>
          </a:p>
        </p:txBody>
      </p:sp>
      <p:sp>
        <p:nvSpPr>
          <p:cNvPr id="1268" name="Google Shape;1268;p64"/>
          <p:cNvSpPr txBox="1"/>
          <p:nvPr>
            <p:ph idx="6" type="title"/>
          </p:nvPr>
        </p:nvSpPr>
        <p:spPr>
          <a:xfrm>
            <a:off x="521275" y="525800"/>
            <a:ext cx="2523900" cy="143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4100"/>
              <a:buNone/>
            </a:pPr>
            <a:r>
              <a:rPr lang="en" sz="2950"/>
              <a:t>Unsur-Unsur Puisi</a:t>
            </a:r>
            <a:endParaRPr sz="2950"/>
          </a:p>
        </p:txBody>
      </p:sp>
      <p:sp>
        <p:nvSpPr>
          <p:cNvPr id="1269" name="Google Shape;1269;p64"/>
          <p:cNvSpPr txBox="1"/>
          <p:nvPr>
            <p:ph idx="9" type="subTitle"/>
          </p:nvPr>
        </p:nvSpPr>
        <p:spPr>
          <a:xfrm>
            <a:off x="5782350" y="779975"/>
            <a:ext cx="2413500" cy="703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800"/>
              <a:buFont typeface="Arial"/>
              <a:buNone/>
            </a:pPr>
            <a:r>
              <a:rPr b="1" lang="en"/>
              <a:t>Penggunaan kata-kata konotasi</a:t>
            </a:r>
            <a:endParaRPr b="1"/>
          </a:p>
          <a:p>
            <a:pPr indent="0" lvl="0" marL="0" rtl="0" algn="ctr">
              <a:lnSpc>
                <a:spcPct val="115000"/>
              </a:lnSpc>
              <a:spcBef>
                <a:spcPts val="0"/>
              </a:spcBef>
              <a:spcAft>
                <a:spcPts val="0"/>
              </a:spcAft>
              <a:buClr>
                <a:srgbClr val="000000"/>
              </a:buClr>
              <a:buSzPts val="800"/>
              <a:buFont typeface="Arial"/>
              <a:buNone/>
            </a:pPr>
            <a:r>
              <a:rPr lang="en"/>
              <a:t>Kata konotasi adalah kata yang bermakna tidak sebenarnya. Kata itu telah mengalami penambahan-penambahan, baik itu berdasarkan pengalaman, kesan, maupun imajinasi, dan perasaan penyair. </a:t>
            </a:r>
            <a:endParaRPr/>
          </a:p>
        </p:txBody>
      </p:sp>
      <p:sp>
        <p:nvSpPr>
          <p:cNvPr id="1270" name="Google Shape;1270;p64"/>
          <p:cNvSpPr txBox="1"/>
          <p:nvPr>
            <p:ph type="title"/>
          </p:nvPr>
        </p:nvSpPr>
        <p:spPr>
          <a:xfrm>
            <a:off x="6401700" y="277788"/>
            <a:ext cx="1032000" cy="2922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r>
              <a:rPr lang="en"/>
              <a:t>NOTE 2</a:t>
            </a:r>
            <a:endParaRPr/>
          </a:p>
        </p:txBody>
      </p:sp>
    </p:spTree>
  </p:cSld>
  <p:clrMapOvr>
    <a:masterClrMapping/>
  </p:clrMapOvr>
  <mc:AlternateContent>
    <mc:Choice Requires="p14">
      <p:transition spd="med">
        <p14:flip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74" name="Shape 1274"/>
        <p:cNvGrpSpPr/>
        <p:nvPr/>
      </p:nvGrpSpPr>
      <p:grpSpPr>
        <a:xfrm>
          <a:off x="0" y="0"/>
          <a:ext cx="0" cy="0"/>
          <a:chOff x="0" y="0"/>
          <a:chExt cx="0" cy="0"/>
        </a:xfrm>
      </p:grpSpPr>
      <p:sp>
        <p:nvSpPr>
          <p:cNvPr id="1275" name="Google Shape;1275;p65"/>
          <p:cNvSpPr/>
          <p:nvPr/>
        </p:nvSpPr>
        <p:spPr>
          <a:xfrm rot="5400000">
            <a:off x="7365228" y="0"/>
            <a:ext cx="1778700" cy="1778700"/>
          </a:xfrm>
          <a:prstGeom prst="diagStripe">
            <a:avLst>
              <a:gd fmla="val 50000" name="adj"/>
            </a:avLst>
          </a:prstGeom>
          <a:solidFill>
            <a:srgbClr val="EDFA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276" name="Google Shape;1276;p65"/>
          <p:cNvSpPr txBox="1"/>
          <p:nvPr/>
        </p:nvSpPr>
        <p:spPr>
          <a:xfrm rot="2700000">
            <a:off x="7215273" y="386217"/>
            <a:ext cx="2501461" cy="58378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198038"/>
                </a:solidFill>
                <a:latin typeface="Inter"/>
                <a:ea typeface="Inter"/>
                <a:cs typeface="Inter"/>
                <a:sym typeface="Inter"/>
              </a:rPr>
              <a:t>Do not edit</a:t>
            </a:r>
            <a:endParaRPr b="1" sz="1200">
              <a:solidFill>
                <a:srgbClr val="198038"/>
              </a:solidFill>
              <a:latin typeface="Inter"/>
              <a:ea typeface="Inter"/>
              <a:cs typeface="Inter"/>
              <a:sym typeface="Inter"/>
            </a:endParaRPr>
          </a:p>
          <a:p>
            <a:pPr indent="0" lvl="0" marL="0" rtl="0" algn="ctr">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val="tx"/>
                    </a:ext>
                  </a:extLst>
                </a:hlinkClick>
              </a:rPr>
              <a:t>How to change the design</a:t>
            </a:r>
            <a:endParaRPr sz="1200">
              <a:solidFill>
                <a:srgbClr val="198038"/>
              </a:solidFill>
              <a:latin typeface="Inter"/>
              <a:ea typeface="Inter"/>
              <a:cs typeface="Inter"/>
              <a:sym typeface="Inter"/>
            </a:endParaRPr>
          </a:p>
        </p:txBody>
      </p:sp>
      <p:pic>
        <p:nvPicPr>
          <p:cNvPr descr="poll-type-id" id="1277" name="Google Shape;1277;p65">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descr="title-id" id="1278" name="Google Shape;1278;p65"/>
          <p:cNvSpPr txBox="1"/>
          <p:nvPr/>
        </p:nvSpPr>
        <p:spPr>
          <a:xfrm>
            <a:off x="2334638" y="1320628"/>
            <a:ext cx="6364800" cy="175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Inter"/>
                <a:ea typeface="Inter"/>
                <a:cs typeface="Inter"/>
                <a:sym typeface="Inter"/>
              </a:rPr>
              <a:t>Audience Q&amp;A</a:t>
            </a:r>
            <a:endParaRPr b="1" sz="3600">
              <a:solidFill>
                <a:srgbClr val="5B5B5B"/>
              </a:solidFill>
              <a:latin typeface="Inter"/>
              <a:ea typeface="Inter"/>
              <a:cs typeface="Inter"/>
              <a:sym typeface="Inter"/>
            </a:endParaRPr>
          </a:p>
        </p:txBody>
      </p:sp>
      <p:sp>
        <p:nvSpPr>
          <p:cNvPr id="1279" name="Google Shape;1279;p65"/>
          <p:cNvSpPr/>
          <p:nvPr/>
        </p:nvSpPr>
        <p:spPr>
          <a:xfrm>
            <a:off x="0" y="4365024"/>
            <a:ext cx="9144000" cy="778500"/>
          </a:xfrm>
          <a:prstGeom prst="rect">
            <a:avLst/>
          </a:prstGeom>
          <a:solidFill>
            <a:srgbClr val="1980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anrope"/>
              <a:ea typeface="Manrope"/>
              <a:cs typeface="Manrope"/>
              <a:sym typeface="Manrope"/>
            </a:endParaRPr>
          </a:p>
        </p:txBody>
      </p:sp>
      <p:sp>
        <p:nvSpPr>
          <p:cNvPr id="1280" name="Google Shape;1280;p65"/>
          <p:cNvSpPr txBox="1"/>
          <p:nvPr/>
        </p:nvSpPr>
        <p:spPr>
          <a:xfrm>
            <a:off x="555866" y="4365024"/>
            <a:ext cx="6948300" cy="77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val="tx"/>
                    </a:ext>
                  </a:extLst>
                </a:hlinkClick>
              </a:rPr>
              <a:t>Chrome extension</a:t>
            </a:r>
            <a:endParaRPr sz="1200">
              <a:solidFill>
                <a:srgbClr val="FFFFFF"/>
              </a:solidFill>
              <a:latin typeface="Inter"/>
              <a:ea typeface="Inter"/>
              <a:cs typeface="Inter"/>
              <a:sym typeface="Inter"/>
            </a:endParaRPr>
          </a:p>
        </p:txBody>
      </p:sp>
      <p:pic>
        <p:nvPicPr>
          <p:cNvPr id="1281" name="Google Shape;1281;p65"/>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descr="logo-id" id="1282" name="Google Shape;1282;p65">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PER AGENDA">
  <a:themeElements>
    <a:clrScheme name="Simple Light">
      <a:dk1>
        <a:srgbClr val="E9E4DB"/>
      </a:dk1>
      <a:lt1>
        <a:srgbClr val="131313"/>
      </a:lt1>
      <a:dk2>
        <a:srgbClr val="E96A64"/>
      </a:dk2>
      <a:lt2>
        <a:srgbClr val="299F9C"/>
      </a:lt2>
      <a:accent1>
        <a:srgbClr val="C0534D"/>
      </a:accent1>
      <a:accent2>
        <a:srgbClr val="207D7B"/>
      </a:accent2>
      <a:accent3>
        <a:srgbClr val="6E9960"/>
      </a:accent3>
      <a:accent4>
        <a:srgbClr val="444746"/>
      </a:accent4>
      <a:accent5>
        <a:srgbClr val="CDC7B9"/>
      </a:accent5>
      <a:accent6>
        <a:srgbClr val="F5F5F5"/>
      </a:accent6>
      <a:hlink>
        <a:srgbClr val="577D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